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1"/>
  </p:sldMasterIdLst>
  <p:sldIdLst>
    <p:sldId id="256" r:id="rId2"/>
    <p:sldId id="257" r:id="rId3"/>
    <p:sldId id="258" r:id="rId4"/>
    <p:sldId id="259" r:id="rId5"/>
    <p:sldId id="260" r:id="rId6"/>
    <p:sldId id="261" r:id="rId7"/>
    <p:sldId id="300" r:id="rId8"/>
    <p:sldId id="301" r:id="rId9"/>
    <p:sldId id="326" r:id="rId10"/>
    <p:sldId id="263" r:id="rId11"/>
    <p:sldId id="264" r:id="rId12"/>
    <p:sldId id="303" r:id="rId13"/>
    <p:sldId id="265" r:id="rId14"/>
    <p:sldId id="304" r:id="rId15"/>
    <p:sldId id="266" r:id="rId16"/>
    <p:sldId id="267" r:id="rId17"/>
    <p:sldId id="268" r:id="rId18"/>
    <p:sldId id="269" r:id="rId19"/>
    <p:sldId id="270" r:id="rId20"/>
    <p:sldId id="271" r:id="rId21"/>
    <p:sldId id="272" r:id="rId22"/>
    <p:sldId id="305" r:id="rId23"/>
    <p:sldId id="273" r:id="rId24"/>
    <p:sldId id="274" r:id="rId25"/>
    <p:sldId id="306" r:id="rId26"/>
    <p:sldId id="276" r:id="rId27"/>
    <p:sldId id="307" r:id="rId28"/>
    <p:sldId id="277" r:id="rId29"/>
    <p:sldId id="278" r:id="rId30"/>
    <p:sldId id="308" r:id="rId31"/>
    <p:sldId id="309" r:id="rId32"/>
    <p:sldId id="310" r:id="rId33"/>
    <p:sldId id="311" r:id="rId34"/>
    <p:sldId id="327" r:id="rId35"/>
    <p:sldId id="328" r:id="rId36"/>
    <p:sldId id="329" r:id="rId37"/>
    <p:sldId id="330" r:id="rId38"/>
    <p:sldId id="331" r:id="rId39"/>
    <p:sldId id="332" r:id="rId40"/>
    <p:sldId id="333" r:id="rId41"/>
    <p:sldId id="334" r:id="rId42"/>
    <p:sldId id="335" r:id="rId43"/>
    <p:sldId id="336" r:id="rId44"/>
    <p:sldId id="337" r:id="rId45"/>
    <p:sldId id="338" r:id="rId46"/>
    <p:sldId id="339" r:id="rId47"/>
    <p:sldId id="340" r:id="rId48"/>
    <p:sldId id="341" r:id="rId49"/>
    <p:sldId id="342" r:id="rId50"/>
    <p:sldId id="343" r:id="rId51"/>
    <p:sldId id="344" r:id="rId52"/>
    <p:sldId id="345" r:id="rId53"/>
    <p:sldId id="346" r:id="rId54"/>
    <p:sldId id="347" r:id="rId55"/>
    <p:sldId id="348" r:id="rId56"/>
    <p:sldId id="349" r:id="rId57"/>
    <p:sldId id="350" r:id="rId58"/>
    <p:sldId id="351" r:id="rId59"/>
    <p:sldId id="352" r:id="rId60"/>
    <p:sldId id="353" r:id="rId61"/>
    <p:sldId id="354" r:id="rId62"/>
    <p:sldId id="355" r:id="rId63"/>
    <p:sldId id="356" r:id="rId64"/>
    <p:sldId id="357" r:id="rId65"/>
    <p:sldId id="358" r:id="rId66"/>
    <p:sldId id="359" r:id="rId67"/>
    <p:sldId id="360" r:id="rId68"/>
    <p:sldId id="361" r:id="rId69"/>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8" d="100"/>
          <a:sy n="68" d="100"/>
        </p:scale>
        <p:origin x="-57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4BB991E6-4988-4644-8A06-4988ABD25CD8}" type="datetimeFigureOut">
              <a:rPr lang="es-MX" smtClean="0"/>
              <a:pPr/>
              <a:t>25/11/2014</a:t>
            </a:fld>
            <a:endParaRPr lang="es-MX"/>
          </a:p>
        </p:txBody>
      </p:sp>
      <p:sp>
        <p:nvSpPr>
          <p:cNvPr id="19" name="18 Marcador de pie de página"/>
          <p:cNvSpPr>
            <a:spLocks noGrp="1"/>
          </p:cNvSpPr>
          <p:nvPr>
            <p:ph type="ftr" sz="quarter" idx="11"/>
          </p:nvPr>
        </p:nvSpPr>
        <p:spPr/>
        <p:txBody>
          <a:bodyPr/>
          <a:lstStyle/>
          <a:p>
            <a:endParaRPr lang="es-MX"/>
          </a:p>
        </p:txBody>
      </p:sp>
      <p:sp>
        <p:nvSpPr>
          <p:cNvPr id="27" name="26 Marcador de número de diapositiva"/>
          <p:cNvSpPr>
            <a:spLocks noGrp="1"/>
          </p:cNvSpPr>
          <p:nvPr>
            <p:ph type="sldNum" sz="quarter" idx="12"/>
          </p:nvPr>
        </p:nvSpPr>
        <p:spPr/>
        <p:txBody>
          <a:bodyPr/>
          <a:lstStyle/>
          <a:p>
            <a:fld id="{BE40A526-5036-4AD1-BBED-467E6518865E}" type="slidenum">
              <a:rPr lang="es-MX" smtClean="0"/>
              <a:pPr/>
              <a:t>‹Nº›</a:t>
            </a:fld>
            <a:endParaRPr lang="es-MX"/>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4BB991E6-4988-4644-8A06-4988ABD25CD8}" type="datetimeFigureOut">
              <a:rPr lang="es-MX" smtClean="0"/>
              <a:pPr/>
              <a:t>25/11/2014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BE40A526-5036-4AD1-BBED-467E6518865E}"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4BB991E6-4988-4644-8A06-4988ABD25CD8}" type="datetimeFigureOut">
              <a:rPr lang="es-MX" smtClean="0"/>
              <a:pPr/>
              <a:t>25/11/2014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BE40A526-5036-4AD1-BBED-467E6518865E}"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4BB991E6-4988-4644-8A06-4988ABD25CD8}" type="datetimeFigureOut">
              <a:rPr lang="es-MX" smtClean="0"/>
              <a:pPr/>
              <a:t>25/11/2014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BE40A526-5036-4AD1-BBED-467E6518865E}"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4BB991E6-4988-4644-8A06-4988ABD25CD8}" type="datetimeFigureOut">
              <a:rPr lang="es-MX" smtClean="0"/>
              <a:pPr/>
              <a:t>25/11/2014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BE40A526-5036-4AD1-BBED-467E6518865E}" type="slidenum">
              <a:rPr lang="es-MX" smtClean="0"/>
              <a:pPr/>
              <a:t>‹Nº›</a:t>
            </a:fld>
            <a:endParaRPr lang="es-MX"/>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4BB991E6-4988-4644-8A06-4988ABD25CD8}" type="datetimeFigureOut">
              <a:rPr lang="es-MX" smtClean="0"/>
              <a:pPr/>
              <a:t>25/11/2014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BE40A526-5036-4AD1-BBED-467E6518865E}"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4BB991E6-4988-4644-8A06-4988ABD25CD8}" type="datetimeFigureOut">
              <a:rPr lang="es-MX" smtClean="0"/>
              <a:pPr/>
              <a:t>25/11/2014</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BE40A526-5036-4AD1-BBED-467E6518865E}"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4BB991E6-4988-4644-8A06-4988ABD25CD8}" type="datetimeFigureOut">
              <a:rPr lang="es-MX" smtClean="0"/>
              <a:pPr/>
              <a:t>25/11/2014</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BE40A526-5036-4AD1-BBED-467E6518865E}"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BB991E6-4988-4644-8A06-4988ABD25CD8}" type="datetimeFigureOut">
              <a:rPr lang="es-MX" smtClean="0"/>
              <a:pPr/>
              <a:t>25/11/2014</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BE40A526-5036-4AD1-BBED-467E6518865E}"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4BB991E6-4988-4644-8A06-4988ABD25CD8}" type="datetimeFigureOut">
              <a:rPr lang="es-MX" smtClean="0"/>
              <a:pPr/>
              <a:t>25/11/2014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BE40A526-5036-4AD1-BBED-467E6518865E}"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4BB991E6-4988-4644-8A06-4988ABD25CD8}" type="datetimeFigureOut">
              <a:rPr lang="es-MX" smtClean="0"/>
              <a:pPr/>
              <a:t>25/11/2014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a:xfrm>
            <a:off x="8077200" y="6356350"/>
            <a:ext cx="609600" cy="365125"/>
          </a:xfrm>
        </p:spPr>
        <p:txBody>
          <a:bodyPr/>
          <a:lstStyle/>
          <a:p>
            <a:fld id="{BE40A526-5036-4AD1-BBED-467E6518865E}" type="slidenum">
              <a:rPr lang="es-MX" smtClean="0"/>
              <a:pPr/>
              <a:t>‹Nº›</a:t>
            </a:fld>
            <a:endParaRPr lang="es-MX"/>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BB991E6-4988-4644-8A06-4988ABD25CD8}" type="datetimeFigureOut">
              <a:rPr lang="es-MX" smtClean="0"/>
              <a:pPr/>
              <a:t>25/11/2014</a:t>
            </a:fld>
            <a:endParaRPr lang="es-MX"/>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MX"/>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E40A526-5036-4AD1-BBED-467E6518865E}" type="slidenum">
              <a:rPr lang="es-MX" smtClean="0"/>
              <a:pPr/>
              <a:t>‹Nº›</a:t>
            </a:fld>
            <a:endParaRPr lang="es-MX"/>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musikliturgik.blogspot.com/2010/07/el-uso-de-los-instrumentos-musicales-en.html" TargetMode="Externa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hyperlink" Target="http://www.google.com.mx/url?sa=i&amp;rct=j&amp;q=&amp;esrc=s&amp;source=images&amp;cd=&amp;cad=rja&amp;docid=UyHQ84VgcO93XM&amp;tbnid=7g8KamrVvHAzwM:&amp;ved=0CAUQjRw&amp;url=http://recursosycursos.blogspot.com/2009/02/sesion-3-la-liturgia-en-la-misa-i-parte.html&amp;ei=pGIGU4DiDufK2wXDsIGABA&amp;psig=AFQjCNGhGXfVZ8l0uhwHPiWFSBOk0sbGHQ&amp;ust=1393013626515054" TargetMode="External"/><Relationship Id="rId5" Type="http://schemas.openxmlformats.org/officeDocument/2006/relationships/hyperlink" Target="http://www.google.com.mx/url?sa=i&amp;rct=j&amp;q=&amp;esrc=s&amp;source=images&amp;cd=&amp;cad=rja&amp;docid=5AhlUowB00PfGM&amp;tbnid=sE0BPFqxnHp2uM:&amp;ved=&amp;url=http://www.conelpapa.com/misa/6misa.htm&amp;ei=-mEGU-KxB6fXyAGotYCABg&amp;psig=AFQjCNGhGXfVZ8l0uhwHPiWFSBOk0sbGHQ&amp;ust=1393013626515054" TargetMode="Externa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mx/url?sa=i&amp;rct=j&amp;q=&amp;esrc=s&amp;source=images&amp;cd=&amp;cad=rja&amp;docid=j4Ut2Q3zvHoS1M&amp;tbnid=k-NN8ecxXwRnJM:&amp;ved=0CAUQjRw&amp;url=http://wallpapers.10pixeles.com/2012/11/dibujos-de-notas-musicales-para-imprimir.html&amp;ei=XmkGU_yAAsLY2AWKzoHQAw&amp;psig=AFQjCNFpjTEEWnrsdfh4tBghe10b-Lm9cw&amp;ust=1393015509399361" TargetMode="Externa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google.com.mx/imgres?sa=X&amp;biw=893&amp;bih=414&amp;tbm=isch&amp;tbnid=S08CIfOR5bBeTM:&amp;imgrefurl=http://es.gloria.tv/?user=8597&amp;docid=5aiiQsIqdWzxrM&amp;imgurl=http://justina.media.gloria.tv/h/4s/media-474249-2.jpg&amp;w=768&amp;h=432&amp;ei=6ksGU-3kHYX4yAHxhIGICA&amp;zoom=1&amp;ved=0CMQCEIQcME4&amp;iact=rc&amp;dur=329&amp;page=7&amp;start=67&amp;ndsp=17" TargetMode="External"/><Relationship Id="rId2" Type="http://schemas.openxmlformats.org/officeDocument/2006/relationships/hyperlink" Target="http://www.valdez-bicard.com.sv/liturgia/documentos/rc_con_cr_doc_19670305_musicam-sacram_sp.html" TargetMode="External"/><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multimedios.org/docs/d000182/"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www.angelfire.com/musicals/gregorian_sense/"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es.wikipedia.org/wiki/1963" TargetMode="External"/><Relationship Id="rId2" Type="http://schemas.openxmlformats.org/officeDocument/2006/relationships/hyperlink" Target="http://es.wikipedia.org/wiki/4_de_diciembre"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1772816"/>
            <a:ext cx="7851648" cy="1828800"/>
          </a:xfrm>
        </p:spPr>
        <p:txBody>
          <a:bodyPr>
            <a:normAutofit fontScale="90000"/>
          </a:bodyPr>
          <a:lstStyle/>
          <a:p>
            <a:r>
              <a:rPr lang="es-MX" dirty="0" smtClean="0"/>
              <a:t>LA MÚSICA LITÚRGICA EN LA SOLEMNE VIGILIA PASCUAL</a:t>
            </a:r>
            <a:br>
              <a:rPr lang="es-MX" dirty="0" smtClean="0"/>
            </a:br>
            <a:endParaRPr lang="es-MX" dirty="0"/>
          </a:p>
        </p:txBody>
      </p:sp>
      <p:pic>
        <p:nvPicPr>
          <p:cNvPr id="113668" name="Picture 4" descr="https://encrypted-tbn2.gstatic.com/images?q=tbn:ANd9GcTNJsGqXDIvEzO-R99b1bCh4lqaRSeWQf2Ywn9jvpJQ9vdQ6E7N"/>
          <p:cNvPicPr>
            <a:picLocks noChangeAspect="1" noChangeArrowheads="1"/>
          </p:cNvPicPr>
          <p:nvPr/>
        </p:nvPicPr>
        <p:blipFill>
          <a:blip r:embed="rId2" cstate="print"/>
          <a:srcRect/>
          <a:stretch>
            <a:fillRect/>
          </a:stretch>
        </p:blipFill>
        <p:spPr bwMode="auto">
          <a:xfrm>
            <a:off x="1619672" y="3284984"/>
            <a:ext cx="6043529" cy="3384376"/>
          </a:xfrm>
          <a:prstGeom prst="rect">
            <a:avLst/>
          </a:prstGeom>
          <a:noFill/>
        </p:spPr>
      </p:pic>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idx="1"/>
          </p:nvPr>
        </p:nvSpPr>
        <p:spPr>
          <a:xfrm>
            <a:off x="4355976" y="1052736"/>
            <a:ext cx="4464496" cy="5328592"/>
          </a:xfrm>
        </p:spPr>
        <p:txBody>
          <a:bodyPr>
            <a:normAutofit lnSpcReduction="10000"/>
          </a:bodyPr>
          <a:lstStyle/>
          <a:p>
            <a:pPr algn="just"/>
            <a:r>
              <a:rPr lang="es-MX" sz="2800" dirty="0" smtClean="0">
                <a:latin typeface="Arial Narrow" pitchFamily="34" charset="0"/>
              </a:rPr>
              <a:t>Entre los distintos instrumentos debemos destacar y potenciar </a:t>
            </a:r>
            <a:r>
              <a:rPr lang="es-MX" sz="2800" b="1" dirty="0" smtClean="0">
                <a:latin typeface="Arial Narrow" pitchFamily="34" charset="0"/>
              </a:rPr>
              <a:t>el órgano: es el instrumento litúrgico por excelencia</a:t>
            </a:r>
            <a:r>
              <a:rPr lang="es-MX" sz="2800" dirty="0" smtClean="0">
                <a:latin typeface="Arial Narrow" pitchFamily="34" charset="0"/>
              </a:rPr>
              <a:t>. Es el único que puede proporcionar una estructura armónica completa, pues posee una versatilidad de volumen capaz de acompañar a una sola persona o a la gran asamblea del pueblo que canta.</a:t>
            </a:r>
            <a:endParaRPr lang="es-MX" sz="2800" dirty="0">
              <a:latin typeface="Arial Narrow" pitchFamily="34" charset="0"/>
            </a:endParaRPr>
          </a:p>
        </p:txBody>
      </p:sp>
      <p:pic>
        <p:nvPicPr>
          <p:cNvPr id="118786" name="Picture 2" descr="https://encrypted-tbn1.gstatic.com/images?q=tbn:ANd9GcTrchRClBfe0h1gt3FYoQay4G4OoUFbX2lwwbNafXQrmYOVk4JT7Q"/>
          <p:cNvPicPr>
            <a:picLocks noChangeAspect="1" noChangeArrowheads="1"/>
          </p:cNvPicPr>
          <p:nvPr/>
        </p:nvPicPr>
        <p:blipFill>
          <a:blip r:embed="rId2" cstate="print"/>
          <a:srcRect/>
          <a:stretch>
            <a:fillRect/>
          </a:stretch>
        </p:blipFill>
        <p:spPr bwMode="auto">
          <a:xfrm>
            <a:off x="323528" y="1700808"/>
            <a:ext cx="3932311" cy="4032448"/>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pull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692696"/>
            <a:ext cx="8229600" cy="4389120"/>
          </a:xfrm>
        </p:spPr>
        <p:txBody>
          <a:bodyPr>
            <a:normAutofit/>
          </a:bodyPr>
          <a:lstStyle/>
          <a:p>
            <a:pPr algn="just"/>
            <a:r>
              <a:rPr lang="es-MX" sz="2400" b="1" dirty="0" smtClean="0">
                <a:solidFill>
                  <a:srgbClr val="C00000"/>
                </a:solidFill>
                <a:latin typeface="Arial Narrow" pitchFamily="34" charset="0"/>
              </a:rPr>
              <a:t>El órgano crea fiesta y alegría</a:t>
            </a:r>
            <a:r>
              <a:rPr lang="es-MX" sz="2400" dirty="0" smtClean="0">
                <a:latin typeface="Arial Narrow" pitchFamily="34" charset="0"/>
              </a:rPr>
              <a:t>; acompaña, arropa, sostiene y envuelve el canto de la asamblea; favorece la participación y el sentido de comunión. </a:t>
            </a:r>
            <a:r>
              <a:rPr lang="es-MX" sz="2400" b="1" dirty="0" smtClean="0">
                <a:latin typeface="Arial Narrow" pitchFamily="34" charset="0"/>
              </a:rPr>
              <a:t>Durante el tiempo de la Pascua </a:t>
            </a:r>
            <a:r>
              <a:rPr lang="es-MX" sz="2400" dirty="0" smtClean="0">
                <a:latin typeface="Arial Narrow" pitchFamily="34" charset="0"/>
              </a:rPr>
              <a:t>hay momentos muy especiales en las celebraciones litúrgicas en que </a:t>
            </a:r>
            <a:r>
              <a:rPr lang="es-MX" sz="2400" b="1" dirty="0" smtClean="0">
                <a:latin typeface="Arial Narrow" pitchFamily="34" charset="0"/>
              </a:rPr>
              <a:t>ha de sonar: en los procesionales de entrada, ofrendas y comunión</a:t>
            </a:r>
            <a:r>
              <a:rPr lang="es-MX" sz="2400" dirty="0" smtClean="0">
                <a:latin typeface="Arial Narrow" pitchFamily="34" charset="0"/>
              </a:rPr>
              <a:t>, </a:t>
            </a:r>
            <a:r>
              <a:rPr lang="es-MX" sz="2400" b="1" dirty="0" smtClean="0">
                <a:latin typeface="Arial Narrow" pitchFamily="34" charset="0"/>
              </a:rPr>
              <a:t>a la salida, y antes de la celebración</a:t>
            </a:r>
            <a:r>
              <a:rPr lang="es-MX" sz="2400" dirty="0" smtClean="0">
                <a:latin typeface="Arial Narrow" pitchFamily="34" charset="0"/>
              </a:rPr>
              <a:t> para ambientar y disponer a la asamblea.</a:t>
            </a:r>
            <a:endParaRPr lang="es-MX" sz="2400" dirty="0">
              <a:latin typeface="Arial Narrow" pitchFamily="34" charset="0"/>
            </a:endParaRPr>
          </a:p>
        </p:txBody>
      </p:sp>
      <p:pic>
        <p:nvPicPr>
          <p:cNvPr id="119810" name="Picture 2" descr="https://encrypted-tbn0.gstatic.com/images?q=tbn:ANd9GcRDeEA0vlghNq7beilPBdAec6LiEO5V3VpaEkDaYWZR7eaB1tlXGw"/>
          <p:cNvPicPr>
            <a:picLocks noChangeAspect="1" noChangeArrowheads="1"/>
          </p:cNvPicPr>
          <p:nvPr/>
        </p:nvPicPr>
        <p:blipFill>
          <a:blip r:embed="rId2" cstate="print"/>
          <a:srcRect/>
          <a:stretch>
            <a:fillRect/>
          </a:stretch>
        </p:blipFill>
        <p:spPr bwMode="auto">
          <a:xfrm>
            <a:off x="899592" y="3429000"/>
            <a:ext cx="3895513" cy="26642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9812" name="Picture 4" descr="https://encrypted-tbn2.gstatic.com/images?q=tbn:ANd9GcQQ357vcZT9xRG_CAI0hMnRr5Am9NfuL0fg3gEgfzOT1UEHEJly"/>
          <p:cNvPicPr>
            <a:picLocks noChangeAspect="1" noChangeArrowheads="1"/>
          </p:cNvPicPr>
          <p:nvPr/>
        </p:nvPicPr>
        <p:blipFill>
          <a:blip r:embed="rId3" cstate="print"/>
          <a:srcRect/>
          <a:stretch>
            <a:fillRect/>
          </a:stretch>
        </p:blipFill>
        <p:spPr bwMode="auto">
          <a:xfrm>
            <a:off x="5652120" y="3573016"/>
            <a:ext cx="3109650" cy="20882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wheel spokes="3"/>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7504" y="1344136"/>
            <a:ext cx="4752528" cy="5685264"/>
          </a:xfrm>
        </p:spPr>
        <p:txBody>
          <a:bodyPr/>
          <a:lstStyle/>
          <a:p>
            <a:pPr algn="just"/>
            <a:r>
              <a:rPr lang="es-MX" dirty="0"/>
              <a:t>Pascua es el tiempo de ejecutar piezas alegres y festivas; es el tiempo de los metales del órgano, del ripieno y del tutti. Que el órgano resuene con toda su grandeza y majestuosidad envolviendo de sonoridad festiva el ambiente donde la comunidad cristiana celebra a Cristo resucitado.</a:t>
            </a:r>
            <a:r>
              <a:rPr lang="es-ES_tradnl" dirty="0"/>
              <a:t> </a:t>
            </a:r>
            <a:endParaRPr lang="es-ES" dirty="0"/>
          </a:p>
        </p:txBody>
      </p:sp>
      <p:pic>
        <p:nvPicPr>
          <p:cNvPr id="2" name="Imagen 1"/>
          <p:cNvPicPr>
            <a:picLocks noChangeAspect="1"/>
          </p:cNvPicPr>
          <p:nvPr/>
        </p:nvPicPr>
        <p:blipFill>
          <a:blip r:embed="rId2" cstate="print"/>
          <a:stretch>
            <a:fillRect/>
          </a:stretch>
        </p:blipFill>
        <p:spPr>
          <a:xfrm>
            <a:off x="4932040" y="836712"/>
            <a:ext cx="4032448" cy="5760640"/>
          </a:xfrm>
          <a:prstGeom prst="rect">
            <a:avLst/>
          </a:prstGeom>
        </p:spPr>
      </p:pic>
    </p:spTree>
    <p:extLst>
      <p:ext uri="{BB962C8B-B14F-4D97-AF65-F5344CB8AC3E}">
        <p14:creationId xmlns="" xmlns:p14="http://schemas.microsoft.com/office/powerpoint/2010/main" val="14099179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620688"/>
            <a:ext cx="8229600" cy="4389120"/>
          </a:xfrm>
        </p:spPr>
        <p:txBody>
          <a:bodyPr/>
          <a:lstStyle/>
          <a:p>
            <a:pPr algn="just"/>
            <a:r>
              <a:rPr lang="es-MX" sz="2400" dirty="0" smtClean="0">
                <a:latin typeface="Arial Narrow" pitchFamily="34" charset="0"/>
              </a:rPr>
              <a:t>Pero no sólo podemos disponer del órgano, sino </a:t>
            </a:r>
            <a:r>
              <a:rPr lang="es-MX" sz="2400" b="1" dirty="0" smtClean="0">
                <a:latin typeface="Arial Narrow" pitchFamily="34" charset="0"/>
              </a:rPr>
              <a:t>también de los violines, violas, flautas y demás </a:t>
            </a:r>
            <a:r>
              <a:rPr lang="es-MX" sz="2400" dirty="0" smtClean="0">
                <a:latin typeface="Arial Narrow" pitchFamily="34" charset="0"/>
                <a:hlinkClick r:id="rId2"/>
              </a:rPr>
              <a:t>instrumentos permitidos</a:t>
            </a:r>
            <a:r>
              <a:rPr lang="es-MX" sz="2400" dirty="0" smtClean="0">
                <a:latin typeface="Arial Narrow" pitchFamily="34" charset="0"/>
              </a:rPr>
              <a:t>, tocados, si no magistral, al menos decorosamente, para sostener y acompañar el canto o a veces “solos”. </a:t>
            </a:r>
          </a:p>
          <a:p>
            <a:endParaRPr lang="es-MX" dirty="0"/>
          </a:p>
        </p:txBody>
      </p:sp>
      <p:pic>
        <p:nvPicPr>
          <p:cNvPr id="120834" name="Picture 2" descr="https://encrypted-tbn2.gstatic.com/images?q=tbn:ANd9GcSObKaH4uY0ThSfWQ2UPZFe94MQirsoUlbPqLNeYrp0Ey9J84wNrA"/>
          <p:cNvPicPr>
            <a:picLocks noChangeAspect="1" noChangeArrowheads="1"/>
          </p:cNvPicPr>
          <p:nvPr/>
        </p:nvPicPr>
        <p:blipFill>
          <a:blip r:embed="rId3" cstate="print"/>
          <a:srcRect/>
          <a:stretch>
            <a:fillRect/>
          </a:stretch>
        </p:blipFill>
        <p:spPr bwMode="auto">
          <a:xfrm>
            <a:off x="323528" y="2132856"/>
            <a:ext cx="2619375" cy="1743076"/>
          </a:xfrm>
          <a:prstGeom prst="rect">
            <a:avLst/>
          </a:prstGeom>
          <a:noFill/>
        </p:spPr>
      </p:pic>
      <p:pic>
        <p:nvPicPr>
          <p:cNvPr id="120838" name="Picture 6" descr="https://encrypted-tbn0.gstatic.com/images?q=tbn:ANd9GcQ4ekAsEnR04Pl4cV6hrbPj4ZO9EJ8Llgm5Up18PPMvgtMZKFGs"/>
          <p:cNvPicPr>
            <a:picLocks noChangeAspect="1" noChangeArrowheads="1"/>
          </p:cNvPicPr>
          <p:nvPr/>
        </p:nvPicPr>
        <p:blipFill>
          <a:blip r:embed="rId4" cstate="print"/>
          <a:srcRect/>
          <a:stretch>
            <a:fillRect/>
          </a:stretch>
        </p:blipFill>
        <p:spPr bwMode="auto">
          <a:xfrm>
            <a:off x="3275856" y="2492896"/>
            <a:ext cx="2466975" cy="1847851"/>
          </a:xfrm>
          <a:prstGeom prst="rect">
            <a:avLst/>
          </a:prstGeom>
          <a:noFill/>
        </p:spPr>
      </p:pic>
      <p:pic>
        <p:nvPicPr>
          <p:cNvPr id="120840" name="Picture 8" descr="https://encrypted-tbn0.gstatic.com/images?q=tbn:ANd9GcTSWQpW4gmbyqKWpZfsUtK03vCQo6DzNBuIrnq5-IZ_zjAuazh7zA"/>
          <p:cNvPicPr>
            <a:picLocks noChangeAspect="1" noChangeArrowheads="1"/>
          </p:cNvPicPr>
          <p:nvPr/>
        </p:nvPicPr>
        <p:blipFill>
          <a:blip r:embed="rId5" cstate="print"/>
          <a:srcRect/>
          <a:stretch>
            <a:fillRect/>
          </a:stretch>
        </p:blipFill>
        <p:spPr bwMode="auto">
          <a:xfrm>
            <a:off x="6156176" y="2204864"/>
            <a:ext cx="2743200" cy="1666875"/>
          </a:xfrm>
          <a:prstGeom prst="rect">
            <a:avLst/>
          </a:prstGeom>
          <a:noFill/>
          <a:ln w="19050">
            <a:solidFill>
              <a:schemeClr val="tx1"/>
            </a:solidFill>
          </a:ln>
        </p:spPr>
      </p:pic>
      <p:sp>
        <p:nvSpPr>
          <p:cNvPr id="8" name="7 CuadroTexto"/>
          <p:cNvSpPr txBox="1"/>
          <p:nvPr/>
        </p:nvSpPr>
        <p:spPr>
          <a:xfrm>
            <a:off x="395536" y="4077072"/>
            <a:ext cx="237626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MX" b="1" dirty="0" smtClean="0"/>
              <a:t>Violín</a:t>
            </a:r>
            <a:r>
              <a:rPr lang="es-MX" dirty="0" smtClean="0"/>
              <a:t> </a:t>
            </a:r>
            <a:endParaRPr lang="es-MX" dirty="0"/>
          </a:p>
        </p:txBody>
      </p:sp>
      <p:sp>
        <p:nvSpPr>
          <p:cNvPr id="9" name="8 CuadroTexto"/>
          <p:cNvSpPr txBox="1"/>
          <p:nvPr/>
        </p:nvSpPr>
        <p:spPr>
          <a:xfrm>
            <a:off x="3347864" y="4581128"/>
            <a:ext cx="237626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MX" b="1" dirty="0" smtClean="0"/>
              <a:t>Viola </a:t>
            </a:r>
            <a:r>
              <a:rPr lang="es-MX" dirty="0" smtClean="0"/>
              <a:t> </a:t>
            </a:r>
            <a:endParaRPr lang="es-MX" dirty="0"/>
          </a:p>
        </p:txBody>
      </p:sp>
      <p:sp>
        <p:nvSpPr>
          <p:cNvPr id="10" name="9 CuadroTexto"/>
          <p:cNvSpPr txBox="1"/>
          <p:nvPr/>
        </p:nvSpPr>
        <p:spPr>
          <a:xfrm>
            <a:off x="6372200" y="4077072"/>
            <a:ext cx="237626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MX" b="1" dirty="0" smtClean="0"/>
              <a:t>Flauta </a:t>
            </a:r>
            <a:r>
              <a:rPr lang="es-MX" dirty="0" smtClean="0"/>
              <a:t> </a:t>
            </a:r>
            <a:endParaRPr lang="es-MX" dirty="0"/>
          </a:p>
        </p:txBody>
      </p:sp>
      <p:sp>
        <p:nvSpPr>
          <p:cNvPr id="11" name="10 CuadroTexto"/>
          <p:cNvSpPr txBox="1"/>
          <p:nvPr/>
        </p:nvSpPr>
        <p:spPr>
          <a:xfrm>
            <a:off x="539552" y="5301208"/>
            <a:ext cx="8208912" cy="1200329"/>
          </a:xfrm>
          <a:prstGeom prst="rect">
            <a:avLst/>
          </a:prstGeom>
          <a:noFill/>
        </p:spPr>
        <p:txBody>
          <a:bodyPr wrap="square" rtlCol="0">
            <a:spAutoFit/>
          </a:bodyPr>
          <a:lstStyle/>
          <a:p>
            <a:pPr algn="just"/>
            <a:r>
              <a:rPr lang="es-MX" sz="2400" b="1" dirty="0" smtClean="0">
                <a:latin typeface="Arial Narrow" pitchFamily="34" charset="0"/>
              </a:rPr>
              <a:t>En Pascua, hagamos sonar los mejores instrumentos que tengamos y de la mejor manera, como los hombres nuevos, resucitados, que van a cantar el cántico nuevo.</a:t>
            </a:r>
            <a:endParaRPr lang="es-MX" sz="2400" b="1" dirty="0"/>
          </a:p>
        </p:txBody>
      </p:sp>
    </p:spTree>
  </p:cSld>
  <p:clrMapOvr>
    <a:masterClrMapping/>
  </p:clrMapOvr>
  <p:transition>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764704"/>
            <a:ext cx="8507288" cy="5472608"/>
          </a:xfrm>
        </p:spPr>
        <p:txBody>
          <a:bodyPr>
            <a:normAutofit/>
          </a:bodyPr>
          <a:lstStyle/>
          <a:p>
            <a:pPr algn="just"/>
            <a:r>
              <a:rPr lang="es-MX" sz="3200" dirty="0"/>
              <a:t>Por la densidad y profundidad de los ritos del misterio que celebramos, es necesario preparar detalladamente lo que se refiere a la música, de modo que nada se improvise y venga a ser el modelo de las celebraciones durante toda la Pascua. Particularmente es importante que con anticipación se elijan y ensayen los cantos correspondientes con el coro. Se procurará, así mismo antes de la celebración, ensayar al pueblo las partes en que le corresponde participar.</a:t>
            </a:r>
            <a:r>
              <a:rPr lang="es-ES_tradnl" dirty="0"/>
              <a:t> </a:t>
            </a:r>
            <a:endParaRPr lang="es-ES" dirty="0"/>
          </a:p>
        </p:txBody>
      </p:sp>
    </p:spTree>
    <p:extLst>
      <p:ext uri="{BB962C8B-B14F-4D97-AF65-F5344CB8AC3E}">
        <p14:creationId xmlns="" xmlns:p14="http://schemas.microsoft.com/office/powerpoint/2010/main" val="23580211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24744"/>
            <a:ext cx="8229600" cy="1143000"/>
          </a:xfrm>
        </p:spPr>
        <p:txBody>
          <a:bodyPr>
            <a:normAutofit fontScale="90000"/>
          </a:bodyPr>
          <a:lstStyle/>
          <a:p>
            <a:pPr algn="ctr"/>
            <a:r>
              <a:rPr lang="es-MX" dirty="0" smtClean="0"/>
              <a:t> </a:t>
            </a:r>
            <a:br>
              <a:rPr lang="es-MX" dirty="0" smtClean="0"/>
            </a:br>
            <a:r>
              <a:rPr lang="es-ES" sz="4000" b="1" dirty="0" smtClean="0"/>
              <a:t>La celebración de la Vigilia Pascual se desarrolla en cuatro partes:</a:t>
            </a:r>
            <a:r>
              <a:rPr lang="es-ES" b="1" dirty="0" smtClean="0"/>
              <a:t> </a:t>
            </a:r>
            <a:r>
              <a:rPr lang="es-MX" dirty="0" smtClean="0"/>
              <a:t/>
            </a:r>
            <a:br>
              <a:rPr lang="es-MX" dirty="0" smtClean="0"/>
            </a:br>
            <a:endParaRPr lang="es-MX" dirty="0"/>
          </a:p>
        </p:txBody>
      </p:sp>
      <p:pic>
        <p:nvPicPr>
          <p:cNvPr id="121858" name="Picture 2" descr="https://encrypted-tbn0.gstatic.com/images?q=tbn:ANd9GcSkyN5kiQd-1ZFV46UFJGznAOc1h7_0qAJfwJ44LW19vIVEWVMU"/>
          <p:cNvPicPr>
            <a:picLocks noChangeAspect="1" noChangeArrowheads="1"/>
          </p:cNvPicPr>
          <p:nvPr/>
        </p:nvPicPr>
        <p:blipFill>
          <a:blip r:embed="rId2" cstate="print"/>
          <a:srcRect/>
          <a:stretch>
            <a:fillRect/>
          </a:stretch>
        </p:blipFill>
        <p:spPr bwMode="auto">
          <a:xfrm>
            <a:off x="251520" y="1628800"/>
            <a:ext cx="2590800" cy="1762126"/>
          </a:xfrm>
          <a:prstGeom prst="rect">
            <a:avLst/>
          </a:prstGeom>
          <a:noFill/>
        </p:spPr>
      </p:pic>
      <p:sp>
        <p:nvSpPr>
          <p:cNvPr id="121860" name="AutoShape 4" descr="data:image/jpeg;base64,/9j/4AAQSkZJRgABAQAAAQABAAD/2wCEAAkGBhQSERUUEhQWFRUWGBYWGBYXGBgXFxgYGBoXFhcUFxoYHCYeFxokGRcUHy8gJCcpLCwsFR8xNTAqNSYrLCkBCQoKDgwOGg8PGikcHx8pKSkpKSksKSkpKSkpLCkpKSkpKSksKSksKSkpKSkpKSksLCkpKSkpLCkpKSkpKSksKf/AABEIALAA9wMBIgACEQEDEQH/xAAbAAACAgMBAAAAAAAAAAAAAAAEBQMGAAIHAf/EAEQQAAECBAIGBwUFBwQCAwEAAAECEQADBCEFMQYSQVFhgRMiI3GRobEyQpLB0QcUUnLwM1NigrLh8SRDc9KiwjRjgyX/xAAZAQADAQEBAAAAAAAAAAAAAAABAgMEAAX/xAAnEQACAgICAQMEAwEAAAAAAAAAAQIRAyESMUETMnEiUYHBFGGxBP/aAAwDAQACEQMRAD8A59ieITBMmdov21++r8R4wMnGV/vJnxq+sG4pRpK1qTcFa/HWNoV0Mh1Xjk0yrTDpOJMzzpti9gr11xExx9QymTDzWPUxacC0bkzE6yyAAHgLH8BlygNVlPeM/rRcqL+i60JaXF1l2mLz2qV/2iVNVM1j15mQ95X1hfS0jrITazwUmQU3WonK2/cBvMVbXgkothEjEJpOqVLFifbV9eIg2XUTPxr+JX/aIpNKQ6lWJ2bAm/V83PGCEydsK2NxPFVC/wAa/iV9Y06Q7VK+JUFdGfSPF03CFsPEDMgn35g//Rf1geoppmydN5rUfnDWTRbvr/eGiNGJ62HRkO11W2sA2YLvs2QeVAaRQjOnBRHSrcfxq+saKqZw/wByZ8avrF0TolKWpUuTVSplQDeUHAJFtWWs9Vat4tweK1X0SkEpUClQJBScwRmDFFNMlQqVXzf3kz41fWIziM395M+Nf1iSdLgZSYomhAqlxSYFB5kxvzq+sWOhxom3SLf8yvrFPeC6ecAX/wAwso2NF0XgVivxq+JX1iT7ytrLVw6yoq8vEgM7esFoxkAZjnf1iDgy6mhwaxZ/3F/Er6xHMrF/jX8S4Tqxp8zbdf8AxGq8bG6CosHJDCZXr/Gv41QLNrJn7xfxq+sATcTGwRAusJ2Q6iLYykYnMZTzF/Gr6xpRVK1TkjpF3P41fWEpqVP8oOweuSiclRBz74MlpsCassOk89aJrBawNVPvq3CFsytmdGrtF/Gr6wVpRViZOcZMnyEATU9Q90Sh7VZaXbI59dM6Edov41fWIlV8zUT2kzP8avrHtUnskxBMHZo74qiTJ66vmdXtJnxq+seRBXH2Y8hl0I+z2sqSidN1citbjf1j5wPTTmU8e4kO2mf8i/6jAyYNaBbRYpWMEBgWERVWMEhnhfLkym601YP/ABuP6o8p8PMxeqhWtxLp9con6cVsr6kgzDqhtZg6lBgBxtyEFSUlM4a+bEgDIZBh5xJTUM2WwTLHIh+ZbOIzLmibrGWcmG35wNAV0MukESomhwMoC6ZaT1pagDvBflEv39IN0t329YWh7GUgv4ZxY8O0OmTLzOzSwNx1jtcD3efm0K9Gkg9szgKCJY2KmZ8wkEE8SmL5UTtSWhHvLUEvt2qUriWBPOFoEpeDSmweRITrIQCR7yi6lE225Z7GtFO+0HSLopfQIJ15odZFiEGyu4linbYqGxjdK6ddCHyGuebhPmFH+URxvFqv7xVTzckr1E/wpQWbxfzgr7iU3pEeDJlp64WEhwkuH1SXZwC5DA9YeAi0aXURXKk1NiVp6OYoXBmIslb/AMaNX4TuhTQaPS5sxKAlgosWf5bfpFuwrCNSVOw9Zcg9me/rSlfFrJP5onLIuSoq8TitnLamXAMwQ2xCmUlRBBBBIbuhZMRGuLszyQKRGJES6kbS5JJYQ1imSxEqRaJJtIUgPtjyVAsZG0tDxuJHe8SykQQlEK2NQH0Me9BBQF42mAAQLDQrmymhlo3hhmzQGyMDKQ5i76BUIQFzlXCRbidg8WhM0+MBoRtiDSek6OeUbtX0B+cCTh1D3QZpQsmeonNx6CB6hPZwkfair7YHVp7IQNNHUR3wdWDsRAs9PUR3xVMnNb/BBWD2YyJK5HsxkOuiUlshxin1Z0z86/6jASTFm0joyZiy3vK/qMV1EvPg8dGVo5xGFLRJX0Yu6iX6wNh/CzjveLRS0KUNqpAH6z35CINH8KSkdIPaIGeQG+HBvsy4ePfEZy2WgtGoqmNhfYD5juj2fTFYAF2u57s/PyjZNKX+XpBYACfPxs3paJ2PRF93dLHNt2RzjKfDFTFhCR1lWO7iTwzidB/CCb7vK/Pxiy4NTdFK6RXtrDDgnaeZflHIE3SFiqZMuolSEl0ykuTsK1kqUpvh5CD0T+mqUZsgrOeVgkep8YTrqHxCdwYeAaPNHMR1Jc+cr3HZ3ufaAtvOqP5opRJ9Dupqx/qZuYRrAHhLTq25hXhHLZB6KVraqXIGsS7kna4BZzF4rpxl4WSr2lpbvKyx53PnFfmUASgAE6pzESlKuzRhxuVtBOh+IkLSVIdy4IJLMCp7hxYExJpRiYmVcurpyQCNQvnrSzrOwOXXQQe+I8G1UFJAJAPWS1im6Vp3OUlQ5x5pxhyaaoCJR6oQhYbeXCieJ1QefCIwSeQpnXGKsH+0Ki1ajpEIOpPSmaGyBUOsnkp4o85TZgiOq1aPvOFBXvU6m/kV/eOb4hLsY2Y5eDC0LOkEMMN1XvA0uVlD/DKVJzSCOIBiknSOitkWJS0mSSCHDH5fWFFOYuVfgsroVshIUEkggXcB9/CKfIDGEhK0NNUwyWgxOlLRiA4jcogNhPNUboinF8xE2URzDHHAwQxjo+E04l0aAffUSRvAtfmYoNLKdYjoGILWhElKJZU0sOxTYklxc7gDGfO7pFIaVlL0kDzlEcPQRDUpaWO6JcYJKy6dU2scx4RlSnsgYp0kOt2CVo7EQLNT2aPzQbU/sdsCzh2aO+Hj0JMhrc0xke1wunnGRVdEZdljxYPNX+ZX9RhTUYYyVEJORLwyxDEe3mWLBSrlJD9Y8LwHV4sNVQ26rNfdE1Y7odYLaWgZZcv1aDJqjYfrjCWgxVKZYc7P16QTMxZOs5NjaJtOx7VDQklrtGGXtsTcFzm+cKJeKpBz/wAboIk4oFrZIdRIACWudgt4NBpnWixaP4f0sy/sp6yu4bOeUOpuIhc5ADNrJsMmF2bc0DykmRJKSXmKcr3C1kA7W9SYXYJLJUqaRYdVPFRsTyHqIKXknJ2Kl1gTWzido9X+sDT52rTy5aTefNUtW/UDHlcI8DEOmUopqU6n+4NV/Bv/AGPKPJMwTawITdMoCWOTlXm/hD+BRhp9iARIkS8gVJPwh/lCudi6RIQWJKrBIzJgT7RqrXnoQLiWnzU3yS/OK9RVqkKSTfVFnhHiUkmVx5nBtFnwGeoTwZsvpEJuZY1iw2m2QAuztBeldSZ1YtfukAJ/JqgJbdtiDQNQ+8GapTFyBzH9jD7SjDezStI/Zskt+EW8ohaWWh5/VBG32eTdczaZWU5BT3G7GKNjlGZZWlQYpJB5RY9HJxRUy1JzK0hu8wV9qmH6tQqYB1ZidbnkfMHxiqdTIeChSk5RYcNbuhLIS4EPaBQGx+AikwwHdQgdGq/uq4bDFCkoL5ReqmpHRLVf2VFv5X/RikSCN6oTF0xsnYdTylbomFKo5geMayNUZhR5wchaP3ZPMwWwIEXRHh4wOqQd0M1rT+AeLxDMmJa6RATYaRDhclXSJDbYvmIouC49lI42Sn9c4pNBMQJibEXGRi8Yknrd6E/0jbGfN7kUh0UbHv2quXoIyqHYiJMcT2p7h6RlUOxirekPBd/AFUp7KAph6iO+GFYey8IBPsI74rAnPv8ABHiAuIyN8RFxGRRdEZdl2nygFry9tXO53xMilB93nyP+IHVUdou3vrbPeqC5c4Br5nnsycb4zM0eDUYYjbLG33QT399/OBZuGydb9mk5+6HzhjMrCQGDl2bb58okErW25gh9XZYuH25+ELbR1WJDgUkEtLS1mtus+cH4ZgUukBnlIE1YaWn92k21vzEeA4kw90fwvpFlS21JbC+SjmAfI+EGYlQBUwO61K2D2bfL6xSLZKdXQpp5Slgk3ffs4vwgZWJ9FWCQf2bAJbYWcvvdT3hzis5FOljc26o2ndwSPOKLVTlLqUrV7RWCfGHWxGMdOFauotI6wfVO0EgjWHFiYTaHye0G+GOmKCpIH4QD5j6wLo9NErWOagha2/IkqY97Nzjn7TkIcTn9JVTVbNcpH8vV+UE/dJZQdZN7Nwgahpikaykg63vGxc5scieGcTATEzgCAwCmBF1PYFtz7YMk30xoySW0WXA8EpnSZZJIYqGsbHa4738YuIpwtBSbhQI5Rxubia5M7XQWIa4yLbf7RasL+0gpPbywQfeRbmxtEJ4pXa2cpJhsmUqiqhrJCtU5HIpL5fUQ+0wp0VOGiai/RK23ISpiUnuPpAmMaQ0dVKSpEwCYnJ0lLjaknLjGaO4wlLoWNaXMGqtOwg7e+F26b7QaOZ081IFzDilrAMj6Qx0m0VFPNskKlKGtLV+JJ+eYaFyMMl9XqDa4uH840uSYkUwmbiQMtad6Vd+UV6TJvFgqMKlGUohGqQlRDKVmxhPTx0a8Bkn5DqeTZ4JeNaeWSwGdh4wenXlLGqWu5mJUyS2xK073DjMA3AicpUVhCxfMMQKS4+kNOkRNnKCUlOsJhY5pUEFbBrEOwHBoXLQzxylZ0ocez3DE9qniR6xfsUlkqt+FPoG8w0UOgV2qLZEesXjElTNYaqCoMjIjduJEQzK5I6DpFOxwdse4ekRVbdCInx9+lGsCCybHnAtZ+yiiXRWL9xFWo7IGAX6ie+GVansU9whZ7ie+KQ6EyLf4RmKZiMiPEVOYyLR6M0+y+TEasxQG1SmGW0337cu+NxTguX32PzvA9fiIClNnrK9YikYk/tW3ZAF8/wBCMrTNSoKlkpJNyWfvBIybx5CNRWFzv2NsjRc8KsM9gzAzdtogmkkuUuwBUm21hcqJ4/OOA2iwUMwS0CW7CWAuYd61e7wOz+WGFbi4lywWaYoW3gHIcP1uhdLljVBXkO2mcVKuE+HoYQV+JmYskxTwQW2eVs8rLm5hbTp1p6O+C0XEa4XKeeOEBMeS0E4vI1xP3plOO8KTfzMViRIIkVMw5plFu9S0I9CYuyJLrnpPvSJv/igq9UxW8QQE4dNP4pklPJyo+Qjk/AlBX2fVKZyFyVpCgQCxyIFiO+4g3STA6dK5M2WEp6JSUzElwFSywPcQ4Y/xcIq2glaJNVLUfZJAPAKt8weUdf0go5a5K1GUiYdUhiA+qQQpIUA4sTt2Qs5cZHNas4zpNo2ZZJSXBJKe4Xfjt8IrqnADxeMerilkABQCUmWr3tW2rrAWJBAB/KYropUqcbNnds8mjQpUtgjDk6FCZxG2HWjuMkK1FHu+kQLwkNbOFy6VUtQex2d8G4zVBcZw2zs+B16J8voJ90K9lR9xR2gwnxPR1UmYpKhkfEb+cLtDsTCm1svZVvD+8PWOmz6Dp5RSpjNlhn/EnMEbwReMM24MZM5nVSuov8qrciIrdPLdm4Rd8WoSkL7lDyivYHQEjX2Agd6rnV8ATy4xSE6i2M48mkGyaVMsALAL2LuACeIuBxEQ1AIKgHyBIU4J2BWXtglnFiPzNDdNKAddZ/xeAqmbrLCgLCzM2sxByGQe3F+MZ4ycmenOEYL7A1NMZBV+MJI7w4Kwfyq1eLndC+eqC5uzY1hsFrZeUCzpNo0wR52SVm2GMZqe8R0aoluoflHoI59hCHmJ7xHS1SXUNvVT6CJZ3TFj0UHTCX/qB+VPzhVWo7Hxh7pwP9SH/dpbxV/eE9dLPQQ0XqJaK0/giqk9gnuEK1/sx3w0qEvIBhXMPZjviuP9i5P0Q12yMjSuOUZGhdGSXZZ6zApxmLPSJ9tVmP4lXgWqwieke0gtkL/oRY6xfaKt7yrczeI6sjoz3KHK+XrGbnI08EIaOknshWulLh7AvfYzixt4xadGqCaqchK1IUGIYAgixG2zBzC6gR1EbLeEWnRmnbpJmwAAd6s/Iecc3bFkqRppRWBI6JO06yja5/TDuEVNUzrAQ10lX2g3kDzhBMmNMhhUNRlBmDyu1JOwQBSdYw4w9DKJhEUkH4agGrSk5LCkfEkp+cVXGqf/APmAHP7wkcwhcWehnvVSmz1x6wk00mJTSpQnI1cxu5KVX8x4wF7hCgUry1i9njtGi+OJqJICi6gNVXfk7RxuoG2LHoRivRzxeyrc9kUmuSsD1ozSak6KaUgWQtXwqZQa9g5PjFfXN1Vk7DeLnp5LHSBQ99Ln+Ww8oos9XVB2h4eO0Km4u0HonwNjCOqFDYYGpKh3HhBKjrS1J2tC8eMrNPPnCjTCa8SVpW9rBQ3jfHb9FMZExCWLrQPjlm7cSLRxWgQCly0WjQqumpnJlygVKSdZADl0v1klsmeFyrl+CPHjGzpWkeCJmdZDMoZ7L/K7xSceQiRMp6eXkhCpijvUohOseLIV4iLtPqyUgHqjPV2Am5Dd+yOZ6WzCmuJJ9yW3cxt6xKMNMON1ND3CKUTiVzB2SFJSRtL58gGPOF2I0RlzFoLkpKg+8hw/NhFx0Qof9A+1ZWrkGA/pEJdKpLT1K/EEq+JIV6vEo60WyZHKbsrExn73geaHHlBa5bn0jJNIVGNCITCMBpOuOBEdKlyTZ9w55RVsDwzVIKuEXbo2GsbWDC0ZcztgXRzH7QkNVJH/ANafVUJK4/6eHv2gXqk/8afVUJatPYGKR6ia4dMHUHpxwhPN/Zjvh1L/APiiEtR+zHfF8fn5Ey9L4BKw2Eex5WZCMjSjFLs6BVntVn+JV+eXGIZix0ZOwjw4eURVZaYoi/WVv3nZv7o0mz+ob7GaMrRqvRJg85Jlo4DKLxQ9Sk4rJJ8w3kIoGBoGolRsWcHdm8XTF5vR06E7QkDmweDWyc3pFf0hV108oTYgjteUHYwolSeUQqka0wqVkGEMAZYVTMHgmdVargZmM6ZEuTrK6qdm890VteJzZy2kpAfIXJbebW7y3OFirGlKi+4Lh6pNLOqjeYEHoxuewVyd+UUXSyaRKpEHdOmN+YoSk8fYVHRsAxXswmcUkBLEH3izFms2yIcX0co6sBSwZa0p1JZQoslIJIBSbEXJ55iJKVS2KccqIIwmYykkbCD5xYK3R2nLiXNmnYFlCWOxwnXBbi/KNaLR6VLudeYeLJTvdkuf/LlFHmglRo/jzlui0Yzgf3qUghTKAsWfMCxvwjmE+SUKUlWxRB9I6nhONoSgIUnV1ciCVJfYFOXSeLtC+s0LRU1C5mu0tZcpSOs5F7mwvdxrd22Fx5ldMlPBKL2ctkSVa4SlJUp2CUglSi+SQLk8BFxpdD6ggKUlKCR7K1gKPFr/AKB22joVBgMmnDSkBG9Wa1d6jc7LZescY0jxaYupmEqPVWtKQ5ZISohIA2WD84qpSyOloRP0widh65S+iWhlA3cskJOSicgGY+WdosmHaVSaKUZckayle2UnVKm2KUQWDvYP84q8qXU1KVLJJSkXUtVgHSkhI71JyG3nBlDgaCtImKKnzYsLbA14px8Mm5Nl50W0vNWhesjUKFAWJIIU7G+2xflvaEulEkqrAWsUJ8nH674Jo6uXJSES0hI4beJO098MEqROVLKrain5WseFhE5f0PB1tl7w2X0VMJe1KQOZAfzeEGklIT0e/o0v5sPBosNO0yyT7TXGwbTGlfQmaolKS2Q7hlfuaMT+ns5O3ZQE4aSrKGlHhOrchzFll4MlHtqA84nRMlINgVHiGED1G9IemBYdQkEEjLIQ5mUz3UdUAbbeMBzMTWbABPdn5xUdPKxcukmKCyVWD3cOWJB2GFUHJ0GqQPptSpnzDNkzEr6MBCgH2FRJBIZTA3Z2iuVSexPd+u6Kth2k02nKtRViCGU6k8OqbcOcTqxipmCxXqh2bqJA3ApZ42+g1qzoZqTXY4TOQmmAWpKSXKdazgZtCWcsGWCLh/mY0lYKpaDMVMGdwxL73JjwywmSAN/zikIpPsMpSa2vBDWZJjI8q/ZTGRZGaXY8rsbaaux9td2L+0YGqMYJSzKPKGOIrAmTNo11u+ftGBZNUYlr7FXfVkmjlata5UrVV1lJS7HJRD+T+EdB0mLpf+IxXtGBrT0fwurwScvKHOOYhLSgX1mFwm98yHycPCt/0c9MWzaLWWh9iQTyGURVK0S+tNUE5kOc2zYbYrVZpvMIUJaQkuQ+ZAs3zhWjWqJwM0lT+gzA3R3pvydzLXNm9Oy1CwDpByA2Eja2fOGGBUuZHsg55ayjnbcBt3wqSbZbrRZsMR2SNln8bxOc+K0NGHJ7CxJHr3wj0sxvokCUksqYbtsR73jlDesqhLSSchc8o5VitaqonKXvNtgAELiXNux8lYy70dalQDAd0STq1APthKhs2Hkc4qOFKKJjFZAA63fwfg0MK6aZoCSHANlKYHz+kJLDUjXD/puIbOrgbkFKjlubd/Y3grA9IehK9ddyp9QCyQzAAfSEhpNb21EjckMPE3PgI3RLSm4AB37fEw/GK0SnKUuyy1WmJN2I4m3g+XnHP8dUmbNMwOCfa2ud/A+sOZ0z/OXrCFSXUe8xbDGnaMuX7BiMUAlCUkKAd1Fwp8m3NcPtygyjxYIIKJbnetlH5Ach4wqQBEgVFGiaHC8eHvy08kgfODKTS6mRnLm/ylI2ZXJA8OcVsl40MkQOKOZ0fCPtSpZCCEInOcyoIUeDMoBuUTzvtbkKz6U8GCR4D6xzD7uI26HhE3gg+/8AQqTR0eX9ptMc0zvAH/2/W6PR9o8jYFDvB9W+Uc4EuPFCB/Hh4H9SR0Gf9p0r8KviP/SE2K6aSZ6SlQICgxBD/IehioKlEx7Lp++HWGEehfUkxpg9JIlzRNVMCwkuEapdRuwJNgHudtuMNMRxNC0llgqOeYivgRhVHShydjwnxVUNqe1OfGFU49lzhtTl5B/W0wnn/sucCHbHm/pXwQVKuqIyNZx6ojI0IyssFeHmTL++rZ/FEUuXHlZO7WY341f1KjEzLWuYk0VTG1H1dtiCkh8wdkMMQlJRRpCQzhRHNRhJSzi+qfH6w80gUBTy/wAg87/OEXYZU0c+pR1i+0/OHeEoCVFR2WHP+0J5Iz5xNKq1y1DanbwO+KSV9CRdLZbFWSVQ+pcQQlCUuLJSM+AcRWJVaJiQAQxa+wGA8Sw9QmKIWSFMoMfHhnGNw5aZrUuO47GmmuJvJZJ9ogE8Ln5RU5cvVSB7ysuA2q79ghkiWtmKgRmyuHnHsuQHfMxaFQjxIzTnKz2jpwkWAB2tnzOZiXVjxc4JzIA4wLMxJHE+kCmyiaigkqO/5x48LJuKn3QB5wFNxFRzUfT0iixsnLKN6mcke0oD1hSqelz35wIqdEZWYrGFGaU7YeJ6d/lHn3ofoGAQoxmtD0LYwFYnjHgq08fCANeM1zHcTrGBrE/oR4K4cfCF+vHoUSY7iGxl99G/yjU1Y/QguVovNJYlI7y/oDDSn0HcOuYe5KR5Ek+kTc4IbYiFWnj4Rt97H6Bi8UGgVOkAzApZ4qLPu6rRdaXQqjlhJTTy3KRmNa5zPWcRGWeKHUWcQE97fKJNRTPqqbeQQPNo6H9oFKmXOlpSkJGoSyQEh9bcLRVsVU8sR0ct1SK+jq7NaI9if1v/AFzhTP8A2cNaJPYwmnHqnnDQ7Ycmor4I1HqCMjB7IjIuZhrWzR0sz86/6jHsupGX674Hr8OBmzLm61/1GIl4aACdZVgYRoKG0meNv62xY9LUasoDclI8oplFhusB1lXt4xdtMr61tp9TCSHjsokiXaJ1yARG1PKsINTIsYDlsaMdCNUnVuC0FUNYQDrayiTa/wAzGtVLLGNqaT7PjDPo7GrZPOrlAOwHmYFVUrU9ywz2RviO6IJZsvvMCKVWPP3VZAJySWuTEMyY+VhHshFyYlpJDpJ4mK9GbsEKTGplQz+6RiaSO5HcBd0ceLRaGSqbhEFRJ6sHkc40LymNgiJjJjYybQ1iUDasYUwQqTGqpZjrOIAIllojEyonTKgHJHQ6KXrOTlD+hpGGupv4RuG+F2DU2uzjqhuZ3Q3qXWoS08H+kebKRoN8NlGdMfJCYt0wpSATZkwvoKRMtISMszBNYNYp/CzmM0nseKOdfaRMebKJ2pV/UIqmInsxFp+0tbzpX5VeDiKtWfs414ukU8M1pVdlyhPUGx74b05PReMJ54secaYdsnkf0o0R7IjI9ljqCMipnP/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21862" name="AutoShape 6" descr="data:image/jpeg;base64,/9j/4AAQSkZJRgABAQAAAQABAAD/2wCEAAkGBhQSERUUEhQWFRUWGBYWGBYXGBgXFxgYGBoXFhcUFxoYHCYeFxokGRcUHy8gJCcpLCwsFR8xNTAqNSYrLCkBCQoKDgwOGg8PGikcHx8pKSkpKSksKSkpKSkpLCkpKSkpKSksKSksKSkpKSkpKSksLCkpKSkpLCkpKSkpKSksKf/AABEIALAA9wMBIgACEQEDEQH/xAAbAAACAgMBAAAAAAAAAAAAAAAEBQMGAAIHAf/EAEQQAAECBAIGBwUFBwQCAwEAAAECEQADBCEFMQYSQVFhgRMiI3GRobEyQpLB0QcUUnLwM1NigrLh8SRDc9KiwjRjgyX/xAAZAQADAQEBAAAAAAAAAAAAAAABAgMEAAX/xAAnEQACAgICAQMEAwEAAAAAAAAAAQIRAyESMUETMnEiUYHBFGGxBP/aAAwDAQACEQMRAD8A59ieITBMmdov21++r8R4wMnGV/vJnxq+sG4pRpK1qTcFa/HWNoV0Mh1Xjk0yrTDpOJMzzpti9gr11xExx9QymTDzWPUxacC0bkzE6yyAAHgLH8BlygNVlPeM/rRcqL+i60JaXF1l2mLz2qV/2iVNVM1j15mQ95X1hfS0jrITazwUmQU3WonK2/cBvMVbXgkothEjEJpOqVLFifbV9eIg2XUTPxr+JX/aIpNKQ6lWJ2bAm/V83PGCEydsK2NxPFVC/wAa/iV9Y06Q7VK+JUFdGfSPF03CFsPEDMgn35g//Rf1geoppmydN5rUfnDWTRbvr/eGiNGJ62HRkO11W2sA2YLvs2QeVAaRQjOnBRHSrcfxq+saKqZw/wByZ8avrF0TolKWpUuTVSplQDeUHAJFtWWs9Vat4tweK1X0SkEpUClQJBScwRmDFFNMlQqVXzf3kz41fWIziM395M+Nf1iSdLgZSYomhAqlxSYFB5kxvzq+sWOhxom3SLf8yvrFPeC6ecAX/wAwso2NF0XgVivxq+JX1iT7ytrLVw6yoq8vEgM7esFoxkAZjnf1iDgy6mhwaxZ/3F/Er6xHMrF/jX8S4Tqxp8zbdf8AxGq8bG6CosHJDCZXr/Gv41QLNrJn7xfxq+sATcTGwRAusJ2Q6iLYykYnMZTzF/Gr6xpRVK1TkjpF3P41fWEpqVP8oOweuSiclRBz74MlpsCassOk89aJrBawNVPvq3CFsytmdGrtF/Gr6wVpRViZOcZMnyEATU9Q90Sh7VZaXbI59dM6Edov41fWIlV8zUT2kzP8avrHtUnskxBMHZo74qiTJ66vmdXtJnxq+seRBXH2Y8hl0I+z2sqSidN1citbjf1j5wPTTmU8e4kO2mf8i/6jAyYNaBbRYpWMEBgWERVWMEhnhfLkym601YP/ABuP6o8p8PMxeqhWtxLp9con6cVsr6kgzDqhtZg6lBgBxtyEFSUlM4a+bEgDIZBh5xJTUM2WwTLHIh+ZbOIzLmibrGWcmG35wNAV0MukESomhwMoC6ZaT1pagDvBflEv39IN0t329YWh7GUgv4ZxY8O0OmTLzOzSwNx1jtcD3efm0K9Gkg9szgKCJY2KmZ8wkEE8SmL5UTtSWhHvLUEvt2qUriWBPOFoEpeDSmweRITrIQCR7yi6lE225Z7GtFO+0HSLopfQIJ15odZFiEGyu4linbYqGxjdK6ddCHyGuebhPmFH+URxvFqv7xVTzckr1E/wpQWbxfzgr7iU3pEeDJlp64WEhwkuH1SXZwC5DA9YeAi0aXURXKk1NiVp6OYoXBmIslb/AMaNX4TuhTQaPS5sxKAlgosWf5bfpFuwrCNSVOw9Zcg9me/rSlfFrJP5onLIuSoq8TitnLamXAMwQ2xCmUlRBBBBIbuhZMRGuLszyQKRGJES6kbS5JJYQ1imSxEqRaJJtIUgPtjyVAsZG0tDxuJHe8SykQQlEK2NQH0Me9BBQF42mAAQLDQrmymhlo3hhmzQGyMDKQ5i76BUIQFzlXCRbidg8WhM0+MBoRtiDSek6OeUbtX0B+cCTh1D3QZpQsmeonNx6CB6hPZwkfair7YHVp7IQNNHUR3wdWDsRAs9PUR3xVMnNb/BBWD2YyJK5HsxkOuiUlshxin1Z0z86/6jASTFm0joyZiy3vK/qMV1EvPg8dGVo5xGFLRJX0Yu6iX6wNh/CzjveLRS0KUNqpAH6z35CINH8KSkdIPaIGeQG+HBvsy4ePfEZy2WgtGoqmNhfYD5juj2fTFYAF2u57s/PyjZNKX+XpBYACfPxs3paJ2PRF93dLHNt2RzjKfDFTFhCR1lWO7iTwzidB/CCb7vK/Pxiy4NTdFK6RXtrDDgnaeZflHIE3SFiqZMuolSEl0ykuTsK1kqUpvh5CD0T+mqUZsgrOeVgkep8YTrqHxCdwYeAaPNHMR1Jc+cr3HZ3ufaAtvOqP5opRJ9Dupqx/qZuYRrAHhLTq25hXhHLZB6KVraqXIGsS7kna4BZzF4rpxl4WSr2lpbvKyx53PnFfmUASgAE6pzESlKuzRhxuVtBOh+IkLSVIdy4IJLMCp7hxYExJpRiYmVcurpyQCNQvnrSzrOwOXXQQe+I8G1UFJAJAPWS1im6Vp3OUlQ5x5pxhyaaoCJR6oQhYbeXCieJ1QefCIwSeQpnXGKsH+0Ki1ajpEIOpPSmaGyBUOsnkp4o85TZgiOq1aPvOFBXvU6m/kV/eOb4hLsY2Y5eDC0LOkEMMN1XvA0uVlD/DKVJzSCOIBiknSOitkWJS0mSSCHDH5fWFFOYuVfgsroVshIUEkggXcB9/CKfIDGEhK0NNUwyWgxOlLRiA4jcogNhPNUboinF8xE2URzDHHAwQxjo+E04l0aAffUSRvAtfmYoNLKdYjoGILWhElKJZU0sOxTYklxc7gDGfO7pFIaVlL0kDzlEcPQRDUpaWO6JcYJKy6dU2scx4RlSnsgYp0kOt2CVo7EQLNT2aPzQbU/sdsCzh2aO+Hj0JMhrc0xke1wunnGRVdEZdljxYPNX+ZX9RhTUYYyVEJORLwyxDEe3mWLBSrlJD9Y8LwHV4sNVQ26rNfdE1Y7odYLaWgZZcv1aDJqjYfrjCWgxVKZYc7P16QTMxZOs5NjaJtOx7VDQklrtGGXtsTcFzm+cKJeKpBz/wAboIk4oFrZIdRIACWudgt4NBpnWixaP4f0sy/sp6yu4bOeUOpuIhc5ADNrJsMmF2bc0DykmRJKSXmKcr3C1kA7W9SYXYJLJUqaRYdVPFRsTyHqIKXknJ2Kl1gTWzido9X+sDT52rTy5aTefNUtW/UDHlcI8DEOmUopqU6n+4NV/Bv/AGPKPJMwTawITdMoCWOTlXm/hD+BRhp9iARIkS8gVJPwh/lCudi6RIQWJKrBIzJgT7RqrXnoQLiWnzU3yS/OK9RVqkKSTfVFnhHiUkmVx5nBtFnwGeoTwZsvpEJuZY1iw2m2QAuztBeldSZ1YtfukAJ/JqgJbdtiDQNQ+8GapTFyBzH9jD7SjDezStI/Zskt+EW8ohaWWh5/VBG32eTdczaZWU5BT3G7GKNjlGZZWlQYpJB5RY9HJxRUy1JzK0hu8wV9qmH6tQqYB1ZidbnkfMHxiqdTIeChSk5RYcNbuhLIS4EPaBQGx+AikwwHdQgdGq/uq4bDFCkoL5ReqmpHRLVf2VFv5X/RikSCN6oTF0xsnYdTylbomFKo5geMayNUZhR5wchaP3ZPMwWwIEXRHh4wOqQd0M1rT+AeLxDMmJa6RATYaRDhclXSJDbYvmIouC49lI42Sn9c4pNBMQJibEXGRi8Yknrd6E/0jbGfN7kUh0UbHv2quXoIyqHYiJMcT2p7h6RlUOxirekPBd/AFUp7KAph6iO+GFYey8IBPsI74rAnPv8ABHiAuIyN8RFxGRRdEZdl2nygFry9tXO53xMilB93nyP+IHVUdou3vrbPeqC5c4Br5nnsycb4zM0eDUYYjbLG33QT399/OBZuGydb9mk5+6HzhjMrCQGDl2bb58okErW25gh9XZYuH25+ELbR1WJDgUkEtLS1mtus+cH4ZgUukBnlIE1YaWn92k21vzEeA4kw90fwvpFlS21JbC+SjmAfI+EGYlQBUwO61K2D2bfL6xSLZKdXQpp5Slgk3ffs4vwgZWJ9FWCQf2bAJbYWcvvdT3hzis5FOljc26o2ndwSPOKLVTlLqUrV7RWCfGHWxGMdOFauotI6wfVO0EgjWHFiYTaHye0G+GOmKCpIH4QD5j6wLo9NErWOagha2/IkqY97Nzjn7TkIcTn9JVTVbNcpH8vV+UE/dJZQdZN7Nwgahpikaykg63vGxc5scieGcTATEzgCAwCmBF1PYFtz7YMk30xoySW0WXA8EpnSZZJIYqGsbHa4738YuIpwtBSbhQI5Rxubia5M7XQWIa4yLbf7RasL+0gpPbywQfeRbmxtEJ4pXa2cpJhsmUqiqhrJCtU5HIpL5fUQ+0wp0VOGiai/RK23ISpiUnuPpAmMaQ0dVKSpEwCYnJ0lLjaknLjGaO4wlLoWNaXMGqtOwg7e+F26b7QaOZ081IFzDilrAMj6Qx0m0VFPNskKlKGtLV+JJ+eYaFyMMl9XqDa4uH840uSYkUwmbiQMtad6Vd+UV6TJvFgqMKlGUohGqQlRDKVmxhPTx0a8Bkn5DqeTZ4JeNaeWSwGdh4wenXlLGqWu5mJUyS2xK073DjMA3AicpUVhCxfMMQKS4+kNOkRNnKCUlOsJhY5pUEFbBrEOwHBoXLQzxylZ0ocez3DE9qniR6xfsUlkqt+FPoG8w0UOgV2qLZEesXjElTNYaqCoMjIjduJEQzK5I6DpFOxwdse4ekRVbdCInx9+lGsCCybHnAtZ+yiiXRWL9xFWo7IGAX6ie+GVansU9whZ7ie+KQ6EyLf4RmKZiMiPEVOYyLR6M0+y+TEasxQG1SmGW0337cu+NxTguX32PzvA9fiIClNnrK9YikYk/tW3ZAF8/wBCMrTNSoKlkpJNyWfvBIybx5CNRWFzv2NsjRc8KsM9gzAzdtogmkkuUuwBUm21hcqJ4/OOA2iwUMwS0CW7CWAuYd61e7wOz+WGFbi4lywWaYoW3gHIcP1uhdLljVBXkO2mcVKuE+HoYQV+JmYskxTwQW2eVs8rLm5hbTp1p6O+C0XEa4XKeeOEBMeS0E4vI1xP3plOO8KTfzMViRIIkVMw5plFu9S0I9CYuyJLrnpPvSJv/igq9UxW8QQE4dNP4pklPJyo+Qjk/AlBX2fVKZyFyVpCgQCxyIFiO+4g3STA6dK5M2WEp6JSUzElwFSywPcQ4Y/xcIq2glaJNVLUfZJAPAKt8weUdf0go5a5K1GUiYdUhiA+qQQpIUA4sTt2Qs5cZHNas4zpNo2ZZJSXBJKe4Xfjt8IrqnADxeMerilkABQCUmWr3tW2rrAWJBAB/KYropUqcbNnds8mjQpUtgjDk6FCZxG2HWjuMkK1FHu+kQLwkNbOFy6VUtQex2d8G4zVBcZw2zs+B16J8voJ90K9lR9xR2gwnxPR1UmYpKhkfEb+cLtDsTCm1svZVvD+8PWOmz6Dp5RSpjNlhn/EnMEbwReMM24MZM5nVSuov8qrciIrdPLdm4Rd8WoSkL7lDyivYHQEjX2Agd6rnV8ATy4xSE6i2M48mkGyaVMsALAL2LuACeIuBxEQ1AIKgHyBIU4J2BWXtglnFiPzNDdNKAddZ/xeAqmbrLCgLCzM2sxByGQe3F+MZ4ycmenOEYL7A1NMZBV+MJI7w4Kwfyq1eLndC+eqC5uzY1hsFrZeUCzpNo0wR52SVm2GMZqe8R0aoluoflHoI59hCHmJ7xHS1SXUNvVT6CJZ3TFj0UHTCX/qB+VPzhVWo7Hxh7pwP9SH/dpbxV/eE9dLPQQ0XqJaK0/giqk9gnuEK1/sx3w0qEvIBhXMPZjviuP9i5P0Q12yMjSuOUZGhdGSXZZ6zApxmLPSJ9tVmP4lXgWqwieke0gtkL/oRY6xfaKt7yrczeI6sjoz3KHK+XrGbnI08EIaOknshWulLh7AvfYzixt4xadGqCaqchK1IUGIYAgixG2zBzC6gR1EbLeEWnRmnbpJmwAAd6s/Iecc3bFkqRppRWBI6JO06yja5/TDuEVNUzrAQ10lX2g3kDzhBMmNMhhUNRlBmDyu1JOwQBSdYw4w9DKJhEUkH4agGrSk5LCkfEkp+cVXGqf/APmAHP7wkcwhcWehnvVSmz1x6wk00mJTSpQnI1cxu5KVX8x4wF7hCgUry1i9njtGi+OJqJICi6gNVXfk7RxuoG2LHoRivRzxeyrc9kUmuSsD1ozSak6KaUgWQtXwqZQa9g5PjFfXN1Vk7DeLnp5LHSBQ99Ln+Ww8oos9XVB2h4eO0Km4u0HonwNjCOqFDYYGpKh3HhBKjrS1J2tC8eMrNPPnCjTCa8SVpW9rBQ3jfHb9FMZExCWLrQPjlm7cSLRxWgQCly0WjQqumpnJlygVKSdZADl0v1klsmeFyrl+CPHjGzpWkeCJmdZDMoZ7L/K7xSceQiRMp6eXkhCpijvUohOseLIV4iLtPqyUgHqjPV2Am5Dd+yOZ6WzCmuJJ9yW3cxt6xKMNMON1ND3CKUTiVzB2SFJSRtL58gGPOF2I0RlzFoLkpKg+8hw/NhFx0Qof9A+1ZWrkGA/pEJdKpLT1K/EEq+JIV6vEo60WyZHKbsrExn73geaHHlBa5bn0jJNIVGNCITCMBpOuOBEdKlyTZ9w55RVsDwzVIKuEXbo2GsbWDC0ZcztgXRzH7QkNVJH/ANafVUJK4/6eHv2gXqk/8afVUJatPYGKR6ia4dMHUHpxwhPN/Zjvh1L/APiiEtR+zHfF8fn5Ey9L4BKw2Eex5WZCMjSjFLs6BVntVn+JV+eXGIZix0ZOwjw4eURVZaYoi/WVv3nZv7o0mz+ob7GaMrRqvRJg85Jlo4DKLxQ9Sk4rJJ8w3kIoGBoGolRsWcHdm8XTF5vR06E7QkDmweDWyc3pFf0hV108oTYgjteUHYwolSeUQqka0wqVkGEMAZYVTMHgmdVargZmM6ZEuTrK6qdm890VteJzZy2kpAfIXJbebW7y3OFirGlKi+4Lh6pNLOqjeYEHoxuewVyd+UUXSyaRKpEHdOmN+YoSk8fYVHRsAxXswmcUkBLEH3izFms2yIcX0co6sBSwZa0p1JZQoslIJIBSbEXJ55iJKVS2KccqIIwmYykkbCD5xYK3R2nLiXNmnYFlCWOxwnXBbi/KNaLR6VLudeYeLJTvdkuf/LlFHmglRo/jzlui0Yzgf3qUghTKAsWfMCxvwjmE+SUKUlWxRB9I6nhONoSgIUnV1ciCVJfYFOXSeLtC+s0LRU1C5mu0tZcpSOs5F7mwvdxrd22Fx5ldMlPBKL2ctkSVa4SlJUp2CUglSi+SQLk8BFxpdD6ggKUlKCR7K1gKPFr/AKB22joVBgMmnDSkBG9Wa1d6jc7LZescY0jxaYupmEqPVWtKQ5ZISohIA2WD84qpSyOloRP0widh65S+iWhlA3cskJOSicgGY+WdosmHaVSaKUZckayle2UnVKm2KUQWDvYP84q8qXU1KVLJJSkXUtVgHSkhI71JyG3nBlDgaCtImKKnzYsLbA14px8Mm5Nl50W0vNWhesjUKFAWJIIU7G+2xflvaEulEkqrAWsUJ8nH674Jo6uXJSES0hI4beJO098MEqROVLKrain5WseFhE5f0PB1tl7w2X0VMJe1KQOZAfzeEGklIT0e/o0v5sPBosNO0yyT7TXGwbTGlfQmaolKS2Q7hlfuaMT+ns5O3ZQE4aSrKGlHhOrchzFll4MlHtqA84nRMlINgVHiGED1G9IemBYdQkEEjLIQ5mUz3UdUAbbeMBzMTWbABPdn5xUdPKxcukmKCyVWD3cOWJB2GFUHJ0GqQPptSpnzDNkzEr6MBCgH2FRJBIZTA3Z2iuVSexPd+u6Kth2k02nKtRViCGU6k8OqbcOcTqxipmCxXqh2bqJA3ApZ42+g1qzoZqTXY4TOQmmAWpKSXKdazgZtCWcsGWCLh/mY0lYKpaDMVMGdwxL73JjwywmSAN/zikIpPsMpSa2vBDWZJjI8q/ZTGRZGaXY8rsbaaux9td2L+0YGqMYJSzKPKGOIrAmTNo11u+ftGBZNUYlr7FXfVkmjlata5UrVV1lJS7HJRD+T+EdB0mLpf+IxXtGBrT0fwurwScvKHOOYhLSgX1mFwm98yHycPCt/0c9MWzaLWWh9iQTyGURVK0S+tNUE5kOc2zYbYrVZpvMIUJaQkuQ+ZAs3zhWjWqJwM0lT+gzA3R3pvydzLXNm9Oy1CwDpByA2Eja2fOGGBUuZHsg55ayjnbcBt3wqSbZbrRZsMR2SNln8bxOc+K0NGHJ7CxJHr3wj0sxvokCUksqYbtsR73jlDesqhLSSchc8o5VitaqonKXvNtgAELiXNux8lYy70dalQDAd0STq1APthKhs2Hkc4qOFKKJjFZAA63fwfg0MK6aZoCSHANlKYHz+kJLDUjXD/puIbOrgbkFKjlubd/Y3grA9IehK9ddyp9QCyQzAAfSEhpNb21EjckMPE3PgI3RLSm4AB37fEw/GK0SnKUuyy1WmJN2I4m3g+XnHP8dUmbNMwOCfa2ud/A+sOZ0z/OXrCFSXUe8xbDGnaMuX7BiMUAlCUkKAd1Fwp8m3NcPtygyjxYIIKJbnetlH5Ach4wqQBEgVFGiaHC8eHvy08kgfODKTS6mRnLm/ylI2ZXJA8OcVsl40MkQOKOZ0fCPtSpZCCEInOcyoIUeDMoBuUTzvtbkKz6U8GCR4D6xzD7uI26HhE3gg+/8AQqTR0eX9ptMc0zvAH/2/W6PR9o8jYFDvB9W+Uc4EuPFCB/Hh4H9SR0Gf9p0r8KviP/SE2K6aSZ6SlQICgxBD/IehioKlEx7Lp++HWGEehfUkxpg9JIlzRNVMCwkuEapdRuwJNgHudtuMNMRxNC0llgqOeYivgRhVHShydjwnxVUNqe1OfGFU49lzhtTl5B/W0wnn/sucCHbHm/pXwQVKuqIyNZx6ojI0IyssFeHmTL++rZ/FEUuXHlZO7WY341f1KjEzLWuYk0VTG1H1dtiCkh8wdkMMQlJRRpCQzhRHNRhJSzi+qfH6w80gUBTy/wAg87/OEXYZU0c+pR1i+0/OHeEoCVFR2WHP+0J5Iz5xNKq1y1DanbwO+KSV9CRdLZbFWSVQ+pcQQlCUuLJSM+AcRWJVaJiQAQxa+wGA8Sw9QmKIWSFMoMfHhnGNw5aZrUuO47GmmuJvJZJ9ogE8Ln5RU5cvVSB7ysuA2q79ghkiWtmKgRmyuHnHsuQHfMxaFQjxIzTnKz2jpwkWAB2tnzOZiXVjxc4JzIA4wLMxJHE+kCmyiaigkqO/5x48LJuKn3QB5wFNxFRzUfT0iixsnLKN6mcke0oD1hSqelz35wIqdEZWYrGFGaU7YeJ6d/lHn3ofoGAQoxmtD0LYwFYnjHgq08fCANeM1zHcTrGBrE/oR4K4cfCF+vHoUSY7iGxl99G/yjU1Y/QguVovNJYlI7y/oDDSn0HcOuYe5KR5Ek+kTc4IbYiFWnj4Rt97H6Bi8UGgVOkAzApZ4qLPu6rRdaXQqjlhJTTy3KRmNa5zPWcRGWeKHUWcQE97fKJNRTPqqbeQQPNo6H9oFKmXOlpSkJGoSyQEh9bcLRVsVU8sR0ct1SK+jq7NaI9if1v/AFzhTP8A2cNaJPYwmnHqnnDQ7Ycmor4I1HqCMjB7IjIuZhrWzR0sz86/6jHsupGX674Hr8OBmzLm61/1GIl4aACdZVgYRoKG0meNv62xY9LUasoDclI8oplFhusB1lXt4xdtMr61tp9TCSHjsokiXaJ1yARG1PKsINTIsYDlsaMdCNUnVuC0FUNYQDrayiTa/wAzGtVLLGNqaT7PjDPo7GrZPOrlAOwHmYFVUrU9ywz2RviO6IJZsvvMCKVWPP3VZAJySWuTEMyY+VhHshFyYlpJDpJ4mK9GbsEKTGplQz+6RiaSO5HcBd0ceLRaGSqbhEFRJ6sHkc40LymNgiJjJjYybQ1iUDasYUwQqTGqpZjrOIAIllojEyonTKgHJHQ6KXrOTlD+hpGGupv4RuG+F2DU2uzjqhuZ3Q3qXWoS08H+kebKRoN8NlGdMfJCYt0wpSATZkwvoKRMtISMszBNYNYp/CzmM0nseKOdfaRMebKJ2pV/UIqmInsxFp+0tbzpX5VeDiKtWfs414ukU8M1pVdlyhPUGx74b05PReMJ54secaYdsnkf0o0R7IjI9ljqCMipnP/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21864" name="Picture 8" descr="https://encrypted-tbn0.gstatic.com/images?q=tbn:ANd9GcQ5kGtfB3a8EC4jPrsy6pNzhUOiVvq0JMH1N9ZRW6K7hLs-Sieu"/>
          <p:cNvPicPr>
            <a:picLocks noChangeAspect="1" noChangeArrowheads="1"/>
          </p:cNvPicPr>
          <p:nvPr/>
        </p:nvPicPr>
        <p:blipFill>
          <a:blip r:embed="rId3" cstate="print"/>
          <a:srcRect/>
          <a:stretch>
            <a:fillRect/>
          </a:stretch>
        </p:blipFill>
        <p:spPr bwMode="auto">
          <a:xfrm>
            <a:off x="6156176" y="1628800"/>
            <a:ext cx="2543175" cy="1800225"/>
          </a:xfrm>
          <a:prstGeom prst="rect">
            <a:avLst/>
          </a:prstGeom>
          <a:noFill/>
        </p:spPr>
      </p:pic>
      <p:sp>
        <p:nvSpPr>
          <p:cNvPr id="121866" name="AutoShape 10" descr="data:image/jpeg;base64,/9j/4AAQSkZJRgABAQAAAQABAAD/2wCEAAkGBxQTEhUUEhQVFRUXFxcYFxcVFxUXFxgYFRgXFxcYFBQYHCggGBwlHBQXITEhJSkrLi4uFx8zODMsNygtLisBCgoKDg0OGhAQGywkHyQsLCwsLCwsLCwsLCwsLCwsLCwsLCwsLCwsLCwsLCwsLCwsLCwsLCwsLCwsLCwsLCwsLP/AABEIANsA5gMBIgACEQEDEQH/xAAcAAABBQEBAQAAAAAAAAAAAAAEAQIDBQYABwj/xABBEAABAwEFBAgCCQIGAgMAAAABAAIRAwQFEiExQVFhcQYTIjKBkaGxwdEHI0JSYnKC4fAU8RUkM5KisjTiJWPC/8QAGQEAAgMBAAAAAAAAAAAAAAAAAAECAwQF/8QAJxEAAgIBAwMEAwEBAAAAAAAAAAECEQMSITEEIkETMlFhBRSBQnH/2gAMAwEAAhEDEQA/AGVHEOOZ1O1PdiymfVMeJJ5lW7n9ZZGb6bi08jmPc+Sx0cqMdVlbTqkEEE5HeVfdLqcmnVbMPaD8fis+tTaR1t2sdtpujwmPZwTXDJ4t4yRkiTvPmUtJ5jU+ZSjLPci7zaOsxDR4Dh46peCuri2V1pBiQTlxKZSqkjU+ZRMIWrTwmRokRH4zIzPmUocY1PmmOOUqTbzQFkFImSZPmd6ZaHmWmTt2lT1W5FQ1B2mjgUwLq5bYSMBOY0z2K1xHeVkYjTVWt33po2p4O+ammdDB1CaUZFxiO8qK01i1pMlSBC3kOwVJ8G1Gfq1nEkknzKznS+u4MYASJcdp2D91fLOdLqgIY3bJPgq8XvRZP2mXdVdPed5lKKrvvO8z80jxmlAW0zDutd953mfmuFR33neZTYTwEAPFV33neZTX1nfed5n5rlG8pgObVd953mU01Xfed5lKRkmgJAS0qzvvO8yvbPorvA1LDhJJNJ7mZnOD2x/2I8F4gF6b9Clq+ur0ScnMa8D8hg/9x5JMBel9Kq21OgkTnqdMoXL069ripVyC8ZjaNfFcoaSakqPPKupPEqwuZ4l1M6VGx+oafHzQD9TzPum0HFpyyIMhZUziwlplZK9sGDsyWl6Lvx0LRR3tJaOMH4gKit0F2IaOE+O0eaP6KV8Nob+IEfEeylHZluPtyUU6JqiaLTtY4tPJ2Y9ZS3pQ6utUbucY5Tl6JbDniYfttjxGbf5xUV8EY7Scf4BQuIlKQuBSKgd9OE5milcJUTNyBsZVdpzzULM3u4QFPWZmD5qKxjU73H3hMQ/CoiEVCgqb0hosrot2eB36T8FPfFeGxvVKCp7facYadu3mp3sdPpMurtfgEWIv2tirv4dnyW2WAt7pqvO9x91Lp1uzZlewNUC4BPITGlaygUBOSJUANzTC0pzU4IAaSuYEpCVqAG71qvo1t3VXhQOx5NM/rBA/5YVl1PYbQab2PGrHNcObSCPZJgfUzFyprwvA4KZpfbGOfwwCP+3ouUbAwVYZnmfdRv0BGxTVNTzPuoqZ1CxHGZLjMAbPmi7sqYatN25zfdAUdC3d/ApmFNckk90y76Y0MNoJ+81rvSPgqQFXPSW86dfqyzFLWw6RHlnzVMES5JZWtbaIhtSpzgmpFZ0prsjPBID2UrswgCKdZTbO3sjmfdPq6hdTbAAQA8KHWVMVDT1KAREEyoFM5maR7Mp2pklKnsAWmuQxxGcNPPRYRb1o7ZVPfNwkkvpDm34t+SuxSS5NuPqdXbMzYKbGakc2DBEHcmlaTUIVycUiAGkJVzguCAEShcuCQHELmJVwTA9u6F2wVbBRfUzDGilABJlheJMfhAXKl+ha2u+voNaNlSSY3NiPVcq6AdU1PM+6hdkUTUGZ5lD1QsZxxzsnA78vkpBqo4xN4pK1MPaJ0yQSxqLklJ0vkfUqtGrmjmQoXW+mPtT4FA2yxMpljgMi4B3JWgs7B9keUqO51p9N0OGEcjc5KV1VR42+yOzWkP0nx8lKhmiKp3EfL5KatpkmmZvyGHHjyR9JVGUU155Q2l3fNLSzCSh3Qks23mmYaZHadAdxHyUqZXGRTmHJBEUqOgpHnJR0UATOQFZ50COdoh+pOLPRAEdClCkfkmVbWBk0Tx+SbTa5+ogfzVMYFbrFTq95uf3hr5rL3ndTqWY7Td+0cwtw6lxb5qKvZMTSCAQRGWashkcS7HmcP+HnyRF3jYzSeW7tOSFWtO1Z0U7VoaUjU4hNQMVdCWFyAEXQlXIA0fQe+3WSu57ROKmWkfqYZ9PVcqi7e94fELlBxTHZ6pY7C+o4ta0uOeasB0UrnY0eK3NyXWKTI2nNx4o60EMY5x0AJPgJVSxKtzJj6ZNdx5LeNhNnOEuD3/daDlzdp4KuD3gEYVf2qoSS6MyZJ255lA1aUyVnb3OhH8fiS4KO2Pc9uCI0Pki6DarhJIajBZM5hE9TlCjZf+vDSoNbLj+lcLITnqd5UjbGdoVkyjKmpUM00yzQgCjQA1aFb07va4ZDJRV7GTom2S01KRgjE318FJMNKGWi4txKBddjm5a7lpP8VaYyI5hP6xj9COSdFEulxT5iYu0iBBTaQWgvO6S/Nqq69gezUZJUzlZ+injfZugao8CJUFR2Llu380+00yYASVCGDLVIxDBTDdcz6BI5xOun80CbEATqfda25LhDG9ZVHaiQ07J0niVKMW2WY8bk6RmrPdVWp3WmOOSe+5azM4PgV6DRs5IzyCp7ff8AZKRwuqSRqGdrzhXenFcmxdKmYW3WRtUYKzYdsdEELGXnd7qL8LtNh2EcF65VvyxVxhNSOL2kf8lT390ex0ci17dWPaQYKIvS/oWieJ/R5ekT6jC0kHIgkFNhaDQcEoC5qUhAxCuSpCEAFXZ3jy+ISLru7x5H3C5ID61aFW9IquGzvO8AeZAVnCo+lr/qgN7h6AqubqLJ41ckYwwRKHYyJCeHlpMabU3rMyVjOhY2mYPAriM08HxUb3buSAH0T2+EKxoWeFXO1yV7ZGy0JpBdHOAAQuEE6Kz6kFV1pszmmW5jgnQk7HOoiFFUswG7VCVbya3J0g8QVEL1a7ISc9xTskkWLrJGbSRyJQQqEktfLhzg+akqW8xAa7yXWShBxO7UnujjvKTIuuGQPuPsOqCQxomdZzzjlvQVo6OVMIqBwc055bBE5wt9Y3EiDBy8IGyEO64QG/Vuwuz34TJmOCoxyeSOqDMj6Xp2+5UZW5rhc21DrmgsazG0gy1xOmf80WroNLzJ0knx2eiCFktNOIa1wntZgf7T80bZaj8ObI4bZWvHkSW5T+use0XsZrpjfRp0+qpuh9SSSNlOSMtxMe6xNmuiW4nZDct3bejAq1DUeXNMACS2AGiBHDb4oC02RtOm+SCGh2m0AbEm3J2asUVVGTs1mxEljRhHCZVnYKTpIBLTGzQjiEdcdECmOSJYWteXHY33UC3T8mIvrou5znPpmScy0j2KylWiWmHAgjYcl6k+q4mWoO9rqZaKYJ7Lth+BVsMzWzKZ4F/k84IRVgu6rWJFJjnkAkhonIar0zo59H9naG1LQ41iYOFuTOR2n0XoVCixlMCi1rANAABpwC06vgynzS+mQSCCCNQciOYTCF7vfXQazWt/WvxseQMXVloBO8gg5qltX0SUS09XaKjXbMYa5viAAUWB5Xd3ePL4hItJeHQq1WV/bZjYZAewyCddNRodQuQFH0msz0xqx1Y/Mfb91plkulTpqgbmj1JPyVWT2luH3GddVZyQ9owkbiia1Jh1CBt9RtNoLmuh3d7JMxuWfSapTS5ILPatROyPJTtEjLhKx149KabKkBrwZzkQruxXsyqA5rs0nFijkjLhlo95Dp/hVtZLfhABHks+LUMQnT0R7KoiQ4RuQi2NMvGW0SihaQQs0ytJiYRdKjVGeThuBg+SYmkWlakDsQbrANW5HgoRbNRMEbClpXgBqQmNC1bBUg9pMs9me37R8UU29RGaq7be4HLySYlXkv7DbHgkHPLOMoCuKVsGEQcl5rW6TBlMvYWuzw5E5u+6DtKGum116pxGo4SZDQchOxEYrGqSKclSex6p/WgZkxzhUd69K6dPuA1HcO7/ALlnH2V5MlxPNH2exAjtQU9RFY15K6338+oGuc8ggklgbDSNxO3mgbdfrX0nNa10kEbNvFXFssTc4CrHXSADki2WLt4Cbvp4qQIMZabuCr7a57XMDhDXyQd+ExHmko1n0DnOGRPLbHFaDpFWslalZ3Wd3aD+79oDCcWIc4QlaY3PdIENAQhazTgnmrM1G4Y0QrGEt4KLLKsMuC9sDMLhLXaH7rtD4FauzjTEYjNYmwUpD2/yVrOi9SaZYRLmGCeBzHxHgr8cvBlz467iemHAmZgndkFK92WQlWPUjcuFAblaZjO35dr67GtY8MIdiJIJnIiIHNctJ1a5MA9UltudtSo57ic4yGWgAV2hC5KhptcAdmuukyYaOZz91lenVQdZTYPssmPzH/1W2Xm/Se0Y7TUOwHCP0iPcFVZdkZ+pl2GXvi6adYdtuY0I1Wdr9GqtLtWd5I3HI/utlVGSjoGWqhSaMUMsocMxjb8r0iBVpnnBV1YOkIOlN5/ST6qzrUgR2gDGYnenMbEKTlZs/fkkq5BbbfFVrcQov8MPsqeyfSBWa6HsMcJnyWmqaKnrMEHITI2cQhNeRL8hk8lhS6TGqARRqH9MepUda9amLKhA3ucPYSi6ByChtmiVif5DK9lRKba8jMhv5R8Sqa8bCbRRcJcXCXCOG/gjqzjADRLnENaN7nZALWC6BRsrw3PsEvfte7bh/CDkFOEW9xY55cruUtjyu5rG9pbSc6QDiwjQEr0i56UAdmFj7l/8h3P2W4sr/BRlydXGqRYigiKVAlNsx3o9gy3JEgN9myHNROs0ZQrNyHq7UxpmcviyDCsdQLmVJGw5jgvQ7bRlYq9KIZVlRZOJd2lwNMOaTsVu2hFIclV9EcNZ1Sk4w7D9WdmyZjarao50imNSQ2OJMKVbWS1W6B2WQ0wyqdHzl7eYVtcdrDa/BzTPMZj4+asr2u8mjhEdgAgAfd/aVQ3cIrMcchijwcI+Ksa0tFKlrgzaNtDSpBUEaodufdnmnuoq8xkofyXIKu5rdVyVhRbPdkUNClqHIqEOTELVqBrXOP2QT5CV5LUeXEk6kknmV6X0itAZZqpnVuEc3ZfFeYrPme5j6p8IUqGkIJClUc9pUmQTqS4kNGcE+WZSDQIu7f8AVHGR5goJtPtkDaY9YTrYnp7bG1XwFV2ga+B9Qre8rP1dQsJmNqrK+jv0+4QRaadFjZ9Ey1DJPs+ieaJcYGXHYOaFyJK2G9CrvFcVKzhOB4pUxuIAL389nnvWk6X2nq7A8gZgBp4fyFF0VsbaDepEn6xzyTvcJ+Psn9MWzZao2HCCN4lakqjSOriSikeY9HpxF21xmVubAcpWQupmAEcYWnsLpAPosr5OhHgvrMc89d6sWlVVM6eaNovTCgtwlqHqqaZCje5MSA6gWYvezkv4LS1n5qntdEF2emqTJoEuBr2WgFm4jLcdVsrpsofWBI7pn0PxVP0cLW1A9wMSdk7CMlsrttLakluTgYcIg8DxVkEV5JOKexYOpShKd00mmcImZ/sNiLlyXEdqvZlTaG4E1zApQE2oUCKy8RoIXKK8KnbjguWXJN6nRrxw7UW703CnkLsK1mQxn0g1xNJg3OcfQD2KxyvunFbFaiPuta3zl3/6VAsk33M5ud3NiqKqYjmpZQ1r0UCkMsj4qsP4h7qMNivH/wBg90mLQ8ipbXlaf1NPqFJFsfb/AFDb+/1n81SWg97l7EK86QD65/NUVp+3+QoFk97Lq7LOahDR/YLTXLc/WVYaPq6ZzP3qn7fzVZy6LZ1faiQRHxXpXRdzTSBp9wE573HNxPHNW44pl/TxiysvKzFrhUaPwuG3WQfggb9eKtneNHASOMZwUNaemFNtqqsqtPVBxwPaJiBBDhqZIJkb0994WWu0ilU7Tg6GkFruMAjNWqSZpUot7M88FTCfGVprsrSPj+yytmq/WubBkbwrW76pkhZpqmb8TtGzpuRdEKis9o04BHWe1SolhbdYhqlWCZTRWUbjMypUCRFXfKCfmn18tqiBJCiyaRbXSxrGbzs4TtV5cNmwlzs+18FUXE0FwaN0nwWkZUDYbMe2atgvJTnl/lB8kcU5rpQLraBpmh6trcTu5KcssYlEcUmWpfCGtNcbwqtzidpUTs+SqfUfRYsH2SWl4LzGY3pE1gXLO5W7NCVKjQylBTYTQYK6RzTzHpQ+bXW/MB5NAVWj+kA/zNb85VesT5OXl97FlQ2nQqVD250MKRAkpOlg5Ke9v9Vh3tYfQIK7HTTHii727lF34Y8iQpIshwyTpC2KzsonNUFcZP8AyFG2qqXOkkk7yhK/cqflPxQRk7lZY2TNo8F6lV/ydhjRzWR+t+vqfRYToJYutr057rO279MR/wAoWi+kW9WtDKbj+Mx5N+KnHaLZowrRByPNbce0p7soF7TkcjqNh2EHYVTW+8XPe0NbALgJO47VrLxa9rKbKbQ0RrMF3E8EkiOPDq3Zlatgtwr4jhcwO1c5oLgd+1a6rcj6ZGIsBIa4Q4HJwnOFQ3lTqvBYWgmIkHjqD4KWjdVspBpdTc6i+erdibihuu1Sas6WGbWzL0WOpsEngQi7I10QQQeKDs1newCY1nN2forPE4ScQOmR28lXRrTCKRKcNFBTtwjPI7RxUdW14sh6JkrOf2nQiOqDQmUaRjd7qRtIkhozJSeyLY7hdxg4nO4R5/2VyOKhsdnDGgeamJWdyYpU3YsphKSV0poixHHYnAJoSqNkkhQVyQLlJCaNEmuXShbztgo0n1D9hpPMgZDxMLpnMPNukxH9VWgz2vWBI85VZKFqWxziSdSSSTnqojWJ2/zwWX05NmF4Jzk3wHShLxfLSBmdwzT2USYyJ8PiUZRs0/daN7nT6BTWH5JrpfllddpLWkFrtcsijrYcdJjWg4mk6wMj4oilS10jeG/NEtpRtPkApeki2PTxRSNu+q4jIeZ+ARH+BvcHNJAxCNHGFe0WCPtf7vkEVSs8/uT80/TiH68F4I7gDrNTe2n3nRL8BMAaACd5JVd0huJ1ZhqVKlUnUQ1ue4GXTC0tGwNJAOGTkBnJ8JRtuuuzNY5teq1ro7rCA71lNxVFnpxqqPILFcYFVpLnkgjIhoE7tVpb3pGpUAk5NACIp2ANeCNNW5aiYMu3haS77DTfUxTsEAaeKVIlpS4MR/grhmSdIGW3itBaZq2ZtEuMtJOICANMoW2ZddKBIGhkj90tG5KOI5HPZyUkqA8+tnR2qKYqMdIAHZkTlqYKLspGEOOm0e631K62PEknXxWevKwClVLR3SQR4qrKtrNOB70V1B1Ko3sAHeQFLTu+O0wwdxEhHWu7eoqvjMPwu9MJnyTQ5UTbTo0QdxsF/pHnvOA5BF2agGaa79qUOTw5VSk3yWE7Skc5MBXEqImKCuTUsobChZSkqOU0vQMla5KoGuzXKSQmCXn04pUyWsDqjhs7o89VkL66RV7SMLyGsmcLfjvVTayQ93M57896hDl0jmE4aP7/ACUjSh2qVpQMKY9TU3IZpU1NyQwxr0VSfwQLHKanUQBZUnLrwvLqmSO8e6EPStCrus621AHutTbBIsbltlalVFUw6qWkNa7ZjyGWxJbLOWVsVV+Nx7TjvJzKfZq3+bz3x5NyjzS9ImjrWuO0QlQeQh1tDiKbRAjIzoTqArK6HYcWyCfRZ2u5rH08PGTKJstvA1OckmUIRr7BbpBzmCfJHithh29Ytl6t2RnkrF95NwwTs0TImrsFq7Tg4jOIVL0nqdrmMvBVFgvmkx4l0SIUN+X3SqYQ0yQo5FcSzE6kmaC9a2JlB+xzIP5hB+fkgJCddrhXseCYcxxwncRmPCDHiqt9rLThcMLhqD8N4WbJFupGrFJbxLEFLiQDbYN6mZaAdqpcS+wxr1IHILrU4WhLSAaE1xQ4rpRVSoCQlJCQVVI2oEAIwLk/EFyaEzwanf7mkteMWZ1113o+le9I/ajnoqO3sBkkZyVVuXSOYb+lVB0IPIqdpWDoVSBkVY2G3VI7xQOzYtKkaVW2KsSMyj2JDC2uTi5QhTN0TAkpPVU+0GlaQ46FWTUBfbBgnaCkwXJp6VLrRiZHWNIc38W8eIVdeVqFWo3UQMxuO0IfopVcRmTlor+9qLf6cvgYyW9rbqR7JDZm7ZXh0iQA31UdK15SfVH2mztNna6O1IE+BKpKgyUbEWFmtY2K4vGzvp0WVXGWVJjwWVsR7QW2vs//AB9DTvP2BSTCjGWm2gHUKGpb8wddk8VX3i1Op90ndEearbZYkei2PpEyhRaYLgYBjY7P3TndImVdWA5TnBhY2rUJoQTlib6J9gPe/KVFZGlQ9Cds3Fz0LNaX4R2T+T4zkpb66OtoHvwCMjLm+xKrOgn/AJA5D3Wl+kY9hqnJ7EY3dGKdawCQKp8wR7Lm1nnSp7LNXnk1xH4UFUrOGGCRpoqnL6NEIt+TbYa2ypHkpaVorDIvDuGHPjoqyzWt5eJdrrkFPTtT2WgYXEfvqoNtlka02Wle8XU3YKgwu3EEHPPQq0sVKvUpmoxoLRtlvtKqPpFqn+oH6d21jVseilMf0BO8OnyVixJ8lLzyXgzLrxeHQciuVJeOVU8kiXopD9d/B//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21868" name="AutoShape 12" descr="data:image/jpeg;base64,/9j/4AAQSkZJRgABAQAAAQABAAD/2wCEAAkGBxQTEhUUEhQVFRUXFxcYFxcVFxUXFxgYFRgXFxcYFBQYHCggGBwlHBQXITEhJSkrLi4uFx8zODMsNygtLisBCgoKDg0OGhAQGywkHyQsLCwsLCwsLCwsLCwsLCwsLCwsLCwsLCwsLCwsLCwsLCwsLCwsLCwsLCwsLCwsLCwsLP/AABEIANsA5gMBIgACEQEDEQH/xAAcAAABBQEBAQAAAAAAAAAAAAAEAQIDBQYABwj/xABBEAABAwEFBAgCCQIGAgMAAAABAAIRAwQFEiExQVFhcQYTIjKBkaGxwdEHI0JSYnKC4fAU8RUkM5KisjTiJWPC/8QAGQEAAgMBAAAAAAAAAAAAAAAAAAECAwQF/8QAJxEAAgIBAwMEAwEBAAAAAAAAAAECEQMSITEEIkETMlFhBRSBQnH/2gAMAwEAAhEDEQA/AGVHEOOZ1O1PdiymfVMeJJ5lW7n9ZZGb6bi08jmPc+Sx0cqMdVlbTqkEEE5HeVfdLqcmnVbMPaD8fis+tTaR1t2sdtpujwmPZwTXDJ4t4yRkiTvPmUtJ5jU+ZSjLPci7zaOsxDR4Dh46peCuri2V1pBiQTlxKZSqkjU+ZRMIWrTwmRokRH4zIzPmUocY1PmmOOUqTbzQFkFImSZPmd6ZaHmWmTt2lT1W5FQ1B2mjgUwLq5bYSMBOY0z2K1xHeVkYjTVWt33po2p4O+ammdDB1CaUZFxiO8qK01i1pMlSBC3kOwVJ8G1Gfq1nEkknzKznS+u4MYASJcdp2D91fLOdLqgIY3bJPgq8XvRZP2mXdVdPed5lKKrvvO8z80jxmlAW0zDutd953mfmuFR33neZTYTwEAPFV33neZTX1nfed5n5rlG8pgObVd953mU01Xfed5lKRkmgJAS0qzvvO8yvbPorvA1LDhJJNJ7mZnOD2x/2I8F4gF6b9Clq+ur0ScnMa8D8hg/9x5JMBel9Kq21OgkTnqdMoXL069ripVyC8ZjaNfFcoaSakqPPKupPEqwuZ4l1M6VGx+oafHzQD9TzPum0HFpyyIMhZUziwlplZK9sGDsyWl6Lvx0LRR3tJaOMH4gKit0F2IaOE+O0eaP6KV8Nob+IEfEeylHZluPtyUU6JqiaLTtY4tPJ2Y9ZS3pQ6utUbucY5Tl6JbDniYfttjxGbf5xUV8EY7Scf4BQuIlKQuBSKgd9OE5milcJUTNyBsZVdpzzULM3u4QFPWZmD5qKxjU73H3hMQ/CoiEVCgqb0hosrot2eB36T8FPfFeGxvVKCp7facYadu3mp3sdPpMurtfgEWIv2tirv4dnyW2WAt7pqvO9x91Lp1uzZlewNUC4BPITGlaygUBOSJUANzTC0pzU4IAaSuYEpCVqAG71qvo1t3VXhQOx5NM/rBA/5YVl1PYbQab2PGrHNcObSCPZJgfUzFyprwvA4KZpfbGOfwwCP+3ouUbAwVYZnmfdRv0BGxTVNTzPuoqZ1CxHGZLjMAbPmi7sqYatN25zfdAUdC3d/ApmFNckk90y76Y0MNoJ+81rvSPgqQFXPSW86dfqyzFLWw6RHlnzVMES5JZWtbaIhtSpzgmpFZ0prsjPBID2UrswgCKdZTbO3sjmfdPq6hdTbAAQA8KHWVMVDT1KAREEyoFM5maR7Mp2pklKnsAWmuQxxGcNPPRYRb1o7ZVPfNwkkvpDm34t+SuxSS5NuPqdXbMzYKbGakc2DBEHcmlaTUIVycUiAGkJVzguCAEShcuCQHELmJVwTA9u6F2wVbBRfUzDGilABJlheJMfhAXKl+ha2u+voNaNlSSY3NiPVcq6AdU1PM+6hdkUTUGZ5lD1QsZxxzsnA78vkpBqo4xN4pK1MPaJ0yQSxqLklJ0vkfUqtGrmjmQoXW+mPtT4FA2yxMpljgMi4B3JWgs7B9keUqO51p9N0OGEcjc5KV1VR42+yOzWkP0nx8lKhmiKp3EfL5KatpkmmZvyGHHjyR9JVGUU155Q2l3fNLSzCSh3Qks23mmYaZHadAdxHyUqZXGRTmHJBEUqOgpHnJR0UATOQFZ50COdoh+pOLPRAEdClCkfkmVbWBk0Tx+SbTa5+ogfzVMYFbrFTq95uf3hr5rL3ndTqWY7Td+0cwtw6lxb5qKvZMTSCAQRGWashkcS7HmcP+HnyRF3jYzSeW7tOSFWtO1Z0U7VoaUjU4hNQMVdCWFyAEXQlXIA0fQe+3WSu57ROKmWkfqYZ9PVcqi7e94fELlBxTHZ6pY7C+o4ta0uOeasB0UrnY0eK3NyXWKTI2nNx4o60EMY5x0AJPgJVSxKtzJj6ZNdx5LeNhNnOEuD3/daDlzdp4KuD3gEYVf2qoSS6MyZJ255lA1aUyVnb3OhH8fiS4KO2Pc9uCI0Pki6DarhJIajBZM5hE9TlCjZf+vDSoNbLj+lcLITnqd5UjbGdoVkyjKmpUM00yzQgCjQA1aFb07va4ZDJRV7GTom2S01KRgjE318FJMNKGWi4txKBddjm5a7lpP8VaYyI5hP6xj9COSdFEulxT5iYu0iBBTaQWgvO6S/Nqq69gezUZJUzlZ+injfZugao8CJUFR2Llu380+00yYASVCGDLVIxDBTDdcz6BI5xOun80CbEATqfda25LhDG9ZVHaiQ07J0niVKMW2WY8bk6RmrPdVWp3WmOOSe+5azM4PgV6DRs5IzyCp7ff8AZKRwuqSRqGdrzhXenFcmxdKmYW3WRtUYKzYdsdEELGXnd7qL8LtNh2EcF65VvyxVxhNSOL2kf8lT390ex0ci17dWPaQYKIvS/oWieJ/R5ekT6jC0kHIgkFNhaDQcEoC5qUhAxCuSpCEAFXZ3jy+ISLru7x5H3C5ID61aFW9IquGzvO8AeZAVnCo+lr/qgN7h6AqubqLJ41ckYwwRKHYyJCeHlpMabU3rMyVjOhY2mYPAriM08HxUb3buSAH0T2+EKxoWeFXO1yV7ZGy0JpBdHOAAQuEE6Kz6kFV1pszmmW5jgnQk7HOoiFFUswG7VCVbya3J0g8QVEL1a7ISc9xTskkWLrJGbSRyJQQqEktfLhzg+akqW8xAa7yXWShBxO7UnujjvKTIuuGQPuPsOqCQxomdZzzjlvQVo6OVMIqBwc055bBE5wt9Y3EiDBy8IGyEO64QG/Vuwuz34TJmOCoxyeSOqDMj6Xp2+5UZW5rhc21DrmgsazG0gy1xOmf80WroNLzJ0knx2eiCFktNOIa1wntZgf7T80bZaj8ObI4bZWvHkSW5T+use0XsZrpjfRp0+qpuh9SSSNlOSMtxMe6xNmuiW4nZDct3bejAq1DUeXNMACS2AGiBHDb4oC02RtOm+SCGh2m0AbEm3J2asUVVGTs1mxEljRhHCZVnYKTpIBLTGzQjiEdcdECmOSJYWteXHY33UC3T8mIvrou5znPpmScy0j2KylWiWmHAgjYcl6k+q4mWoO9rqZaKYJ7Lth+BVsMzWzKZ4F/k84IRVgu6rWJFJjnkAkhonIar0zo59H9naG1LQ41iYOFuTOR2n0XoVCixlMCi1rANAABpwC06vgynzS+mQSCCCNQciOYTCF7vfXQazWt/WvxseQMXVloBO8gg5qltX0SUS09XaKjXbMYa5viAAUWB5Xd3ePL4hItJeHQq1WV/bZjYZAewyCddNRodQuQFH0msz0xqx1Y/Mfb91plkulTpqgbmj1JPyVWT2luH3GddVZyQ9owkbiia1Jh1CBt9RtNoLmuh3d7JMxuWfSapTS5ILPatROyPJTtEjLhKx149KabKkBrwZzkQruxXsyqA5rs0nFijkjLhlo95Dp/hVtZLfhABHks+LUMQnT0R7KoiQ4RuQi2NMvGW0SihaQQs0ytJiYRdKjVGeThuBg+SYmkWlakDsQbrANW5HgoRbNRMEbClpXgBqQmNC1bBUg9pMs9me37R8UU29RGaq7be4HLySYlXkv7DbHgkHPLOMoCuKVsGEQcl5rW6TBlMvYWuzw5E5u+6DtKGum116pxGo4SZDQchOxEYrGqSKclSex6p/WgZkxzhUd69K6dPuA1HcO7/ALlnH2V5MlxPNH2exAjtQU9RFY15K6338+oGuc8ggklgbDSNxO3mgbdfrX0nNa10kEbNvFXFssTc4CrHXSADki2WLt4Cbvp4qQIMZabuCr7a57XMDhDXyQd+ExHmko1n0DnOGRPLbHFaDpFWslalZ3Wd3aD+79oDCcWIc4QlaY3PdIENAQhazTgnmrM1G4Y0QrGEt4KLLKsMuC9sDMLhLXaH7rtD4FauzjTEYjNYmwUpD2/yVrOi9SaZYRLmGCeBzHxHgr8cvBlz467iemHAmZgndkFK92WQlWPUjcuFAblaZjO35dr67GtY8MIdiJIJnIiIHNctJ1a5MA9UltudtSo57ic4yGWgAV2hC5KhptcAdmuukyYaOZz91lenVQdZTYPssmPzH/1W2Xm/Se0Y7TUOwHCP0iPcFVZdkZ+pl2GXvi6adYdtuY0I1Wdr9GqtLtWd5I3HI/utlVGSjoGWqhSaMUMsocMxjb8r0iBVpnnBV1YOkIOlN5/ST6qzrUgR2gDGYnenMbEKTlZs/fkkq5BbbfFVrcQov8MPsqeyfSBWa6HsMcJnyWmqaKnrMEHITI2cQhNeRL8hk8lhS6TGqARRqH9MepUda9amLKhA3ucPYSi6ByChtmiVif5DK9lRKba8jMhv5R8Sqa8bCbRRcJcXCXCOG/gjqzjADRLnENaN7nZALWC6BRsrw3PsEvfte7bh/CDkFOEW9xY55cruUtjyu5rG9pbSc6QDiwjQEr0i56UAdmFj7l/8h3P2W4sr/BRlydXGqRYigiKVAlNsx3o9gy3JEgN9myHNROs0ZQrNyHq7UxpmcviyDCsdQLmVJGw5jgvQ7bRlYq9KIZVlRZOJd2lwNMOaTsVu2hFIclV9EcNZ1Sk4w7D9WdmyZjarao50imNSQ2OJMKVbWS1W6B2WQ0wyqdHzl7eYVtcdrDa/BzTPMZj4+asr2u8mjhEdgAgAfd/aVQ3cIrMcchijwcI+Ksa0tFKlrgzaNtDSpBUEaodufdnmnuoq8xkofyXIKu5rdVyVhRbPdkUNClqHIqEOTELVqBrXOP2QT5CV5LUeXEk6kknmV6X0itAZZqpnVuEc3ZfFeYrPme5j6p8IUqGkIJClUc9pUmQTqS4kNGcE+WZSDQIu7f8AVHGR5goJtPtkDaY9YTrYnp7bG1XwFV2ga+B9Qre8rP1dQsJmNqrK+jv0+4QRaadFjZ9Ey1DJPs+ieaJcYGXHYOaFyJK2G9CrvFcVKzhOB4pUxuIAL389nnvWk6X2nq7A8gZgBp4fyFF0VsbaDepEn6xzyTvcJ+Psn9MWzZao2HCCN4lakqjSOriSikeY9HpxF21xmVubAcpWQupmAEcYWnsLpAPosr5OhHgvrMc89d6sWlVVM6eaNovTCgtwlqHqqaZCje5MSA6gWYvezkv4LS1n5qntdEF2emqTJoEuBr2WgFm4jLcdVsrpsofWBI7pn0PxVP0cLW1A9wMSdk7CMlsrttLakluTgYcIg8DxVkEV5JOKexYOpShKd00mmcImZ/sNiLlyXEdqvZlTaG4E1zApQE2oUCKy8RoIXKK8KnbjguWXJN6nRrxw7UW703CnkLsK1mQxn0g1xNJg3OcfQD2KxyvunFbFaiPuta3zl3/6VAsk33M5ud3NiqKqYjmpZQ1r0UCkMsj4qsP4h7qMNivH/wBg90mLQ8ipbXlaf1NPqFJFsfb/AFDb+/1n81SWg97l7EK86QD65/NUVp+3+QoFk97Lq7LOahDR/YLTXLc/WVYaPq6ZzP3qn7fzVZy6LZ1faiQRHxXpXRdzTSBp9wE573HNxPHNW44pl/TxiysvKzFrhUaPwuG3WQfggb9eKtneNHASOMZwUNaemFNtqqsqtPVBxwPaJiBBDhqZIJkb0994WWu0ilU7Tg6GkFruMAjNWqSZpUot7M88FTCfGVprsrSPj+yytmq/WubBkbwrW76pkhZpqmb8TtGzpuRdEKis9o04BHWe1SolhbdYhqlWCZTRWUbjMypUCRFXfKCfmn18tqiBJCiyaRbXSxrGbzs4TtV5cNmwlzs+18FUXE0FwaN0nwWkZUDYbMe2atgvJTnl/lB8kcU5rpQLraBpmh6trcTu5KcssYlEcUmWpfCGtNcbwqtzidpUTs+SqfUfRYsH2SWl4LzGY3pE1gXLO5W7NCVKjQylBTYTQYK6RzTzHpQ+bXW/MB5NAVWj+kA/zNb85VesT5OXl97FlQ2nQqVD250MKRAkpOlg5Ke9v9Vh3tYfQIK7HTTHii727lF34Y8iQpIshwyTpC2KzsonNUFcZP8AyFG2qqXOkkk7yhK/cqflPxQRk7lZY2TNo8F6lV/ydhjRzWR+t+vqfRYToJYutr057rO279MR/wAoWi+kW9WtDKbj+Mx5N+KnHaLZowrRByPNbce0p7soF7TkcjqNh2EHYVTW+8XPe0NbALgJO47VrLxa9rKbKbQ0RrMF3E8EkiOPDq3Zlatgtwr4jhcwO1c5oLgd+1a6rcj6ZGIsBIa4Q4HJwnOFQ3lTqvBYWgmIkHjqD4KWjdVspBpdTc6i+erdibihuu1Sas6WGbWzL0WOpsEngQi7I10QQQeKDs1newCY1nN2forPE4ScQOmR28lXRrTCKRKcNFBTtwjPI7RxUdW14sh6JkrOf2nQiOqDQmUaRjd7qRtIkhozJSeyLY7hdxg4nO4R5/2VyOKhsdnDGgeamJWdyYpU3YsphKSV0poixHHYnAJoSqNkkhQVyQLlJCaNEmuXShbztgo0n1D9hpPMgZDxMLpnMPNukxH9VWgz2vWBI85VZKFqWxziSdSSSTnqojWJ2/zwWX05NmF4Jzk3wHShLxfLSBmdwzT2USYyJ8PiUZRs0/daN7nT6BTWH5JrpfllddpLWkFrtcsijrYcdJjWg4mk6wMj4oilS10jeG/NEtpRtPkApeki2PTxRSNu+q4jIeZ+ARH+BvcHNJAxCNHGFe0WCPtf7vkEVSs8/uT80/TiH68F4I7gDrNTe2n3nRL8BMAaACd5JVd0huJ1ZhqVKlUnUQ1ue4GXTC0tGwNJAOGTkBnJ8JRtuuuzNY5teq1ro7rCA71lNxVFnpxqqPILFcYFVpLnkgjIhoE7tVpb3pGpUAk5NACIp2ANeCNNW5aiYMu3haS77DTfUxTsEAaeKVIlpS4MR/grhmSdIGW3itBaZq2ZtEuMtJOICANMoW2ZddKBIGhkj90tG5KOI5HPZyUkqA8+tnR2qKYqMdIAHZkTlqYKLspGEOOm0e631K62PEknXxWevKwClVLR3SQR4qrKtrNOB70V1B1Ko3sAHeQFLTu+O0wwdxEhHWu7eoqvjMPwu9MJnyTQ5UTbTo0QdxsF/pHnvOA5BF2agGaa79qUOTw5VSk3yWE7Skc5MBXEqImKCuTUsobChZSkqOU0vQMla5KoGuzXKSQmCXn04pUyWsDqjhs7o89VkL66RV7SMLyGsmcLfjvVTayQ93M57896hDl0jmE4aP7/ACUjSh2qVpQMKY9TU3IZpU1NyQwxr0VSfwQLHKanUQBZUnLrwvLqmSO8e6EPStCrus621AHutTbBIsbltlalVFUw6qWkNa7ZjyGWxJbLOWVsVV+Nx7TjvJzKfZq3+bz3x5NyjzS9ImjrWuO0QlQeQh1tDiKbRAjIzoTqArK6HYcWyCfRZ2u5rH08PGTKJstvA1OckmUIRr7BbpBzmCfJHithh29Ytl6t2RnkrF95NwwTs0TImrsFq7Tg4jOIVL0nqdrmMvBVFgvmkx4l0SIUN+X3SqYQ0yQo5FcSzE6kmaC9a2JlB+xzIP5hB+fkgJCddrhXseCYcxxwncRmPCDHiqt9rLThcMLhqD8N4WbJFupGrFJbxLEFLiQDbYN6mZaAdqpcS+wxr1IHILrU4WhLSAaE1xQ4rpRVSoCQlJCQVVI2oEAIwLk/EFyaEzwanf7mkteMWZ1113o+le9I/ajnoqO3sBkkZyVVuXSOYb+lVB0IPIqdpWDoVSBkVY2G3VI7xQOzYtKkaVW2KsSMyj2JDC2uTi5QhTN0TAkpPVU+0GlaQ46FWTUBfbBgnaCkwXJp6VLrRiZHWNIc38W8eIVdeVqFWo3UQMxuO0IfopVcRmTlor+9qLf6cvgYyW9rbqR7JDZm7ZXh0iQA31UdK15SfVH2mztNna6O1IE+BKpKgyUbEWFmtY2K4vGzvp0WVXGWVJjwWVsR7QW2vs//AB9DTvP2BSTCjGWm2gHUKGpb8wddk8VX3i1Op90ndEearbZYkei2PpEyhRaYLgYBjY7P3TndImVdWA5TnBhY2rUJoQTlib6J9gPe/KVFZGlQ9Cds3Fz0LNaX4R2T+T4zkpb66OtoHvwCMjLm+xKrOgn/AJA5D3Wl+kY9hqnJ7EY3dGKdawCQKp8wR7Lm1nnSp7LNXnk1xH4UFUrOGGCRpoqnL6NEIt+TbYa2ypHkpaVorDIvDuGHPjoqyzWt5eJdrrkFPTtT2WgYXEfvqoNtlka02Wle8XU3YKgwu3EEHPPQq0sVKvUpmoxoLRtlvtKqPpFqn+oH6d21jVseilMf0BO8OnyVixJ8lLzyXgzLrxeHQciuVJeOVU8kiXopD9d/B//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21870" name="AutoShape 14" descr="data:image/jpeg;base64,/9j/4AAQSkZJRgABAQAAAQABAAD/2wCEAAkGBxQTEhUUEhQVFRUXFxcYFxcVFxUXFxgYFRgXFxcYFBQYHCggGBwlHBQXITEhJSkrLi4uFx8zODMsNygtLisBCgoKDg0OGhAQGywkHyQsLCwsLCwsLCwsLCwsLCwsLCwsLCwsLCwsLCwsLCwsLCwsLCwsLCwsLCwsLCwsLCwsLP/AABEIANsA5gMBIgACEQEDEQH/xAAcAAABBQEBAQAAAAAAAAAAAAAEAQIDBQYABwj/xABBEAABAwEFBAgCCQIGAgMAAAABAAIRAwQFEiExQVFhcQYTIjKBkaGxwdEHI0JSYnKC4fAU8RUkM5KisjTiJWPC/8QAGQEAAgMBAAAAAAAAAAAAAAAAAAECAwQF/8QAJxEAAgIBAwMEAwEBAAAAAAAAAAECEQMSITEEIkETMlFhBRSBQnH/2gAMAwEAAhEDEQA/AGVHEOOZ1O1PdiymfVMeJJ5lW7n9ZZGb6bi08jmPc+Sx0cqMdVlbTqkEEE5HeVfdLqcmnVbMPaD8fis+tTaR1t2sdtpujwmPZwTXDJ4t4yRkiTvPmUtJ5jU+ZSjLPci7zaOsxDR4Dh46peCuri2V1pBiQTlxKZSqkjU+ZRMIWrTwmRokRH4zIzPmUocY1PmmOOUqTbzQFkFImSZPmd6ZaHmWmTt2lT1W5FQ1B2mjgUwLq5bYSMBOY0z2K1xHeVkYjTVWt33po2p4O+ammdDB1CaUZFxiO8qK01i1pMlSBC3kOwVJ8G1Gfq1nEkknzKznS+u4MYASJcdp2D91fLOdLqgIY3bJPgq8XvRZP2mXdVdPed5lKKrvvO8z80jxmlAW0zDutd953mfmuFR33neZTYTwEAPFV33neZTX1nfed5n5rlG8pgObVd953mU01Xfed5lKRkmgJAS0qzvvO8yvbPorvA1LDhJJNJ7mZnOD2x/2I8F4gF6b9Clq+ur0ScnMa8D8hg/9x5JMBel9Kq21OgkTnqdMoXL069ripVyC8ZjaNfFcoaSakqPPKupPEqwuZ4l1M6VGx+oafHzQD9TzPum0HFpyyIMhZUziwlplZK9sGDsyWl6Lvx0LRR3tJaOMH4gKit0F2IaOE+O0eaP6KV8Nob+IEfEeylHZluPtyUU6JqiaLTtY4tPJ2Y9ZS3pQ6utUbucY5Tl6JbDniYfttjxGbf5xUV8EY7Scf4BQuIlKQuBSKgd9OE5milcJUTNyBsZVdpzzULM3u4QFPWZmD5qKxjU73H3hMQ/CoiEVCgqb0hosrot2eB36T8FPfFeGxvVKCp7facYadu3mp3sdPpMurtfgEWIv2tirv4dnyW2WAt7pqvO9x91Lp1uzZlewNUC4BPITGlaygUBOSJUANzTC0pzU4IAaSuYEpCVqAG71qvo1t3VXhQOx5NM/rBA/5YVl1PYbQab2PGrHNcObSCPZJgfUzFyprwvA4KZpfbGOfwwCP+3ouUbAwVYZnmfdRv0BGxTVNTzPuoqZ1CxHGZLjMAbPmi7sqYatN25zfdAUdC3d/ApmFNckk90y76Y0MNoJ+81rvSPgqQFXPSW86dfqyzFLWw6RHlnzVMES5JZWtbaIhtSpzgmpFZ0prsjPBID2UrswgCKdZTbO3sjmfdPq6hdTbAAQA8KHWVMVDT1KAREEyoFM5maR7Mp2pklKnsAWmuQxxGcNPPRYRb1o7ZVPfNwkkvpDm34t+SuxSS5NuPqdXbMzYKbGakc2DBEHcmlaTUIVycUiAGkJVzguCAEShcuCQHELmJVwTA9u6F2wVbBRfUzDGilABJlheJMfhAXKl+ha2u+voNaNlSSY3NiPVcq6AdU1PM+6hdkUTUGZ5lD1QsZxxzsnA78vkpBqo4xN4pK1MPaJ0yQSxqLklJ0vkfUqtGrmjmQoXW+mPtT4FA2yxMpljgMi4B3JWgs7B9keUqO51p9N0OGEcjc5KV1VR42+yOzWkP0nx8lKhmiKp3EfL5KatpkmmZvyGHHjyR9JVGUU155Q2l3fNLSzCSh3Qks23mmYaZHadAdxHyUqZXGRTmHJBEUqOgpHnJR0UATOQFZ50COdoh+pOLPRAEdClCkfkmVbWBk0Tx+SbTa5+ogfzVMYFbrFTq95uf3hr5rL3ndTqWY7Td+0cwtw6lxb5qKvZMTSCAQRGWashkcS7HmcP+HnyRF3jYzSeW7tOSFWtO1Z0U7VoaUjU4hNQMVdCWFyAEXQlXIA0fQe+3WSu57ROKmWkfqYZ9PVcqi7e94fELlBxTHZ6pY7C+o4ta0uOeasB0UrnY0eK3NyXWKTI2nNx4o60EMY5x0AJPgJVSxKtzJj6ZNdx5LeNhNnOEuD3/daDlzdp4KuD3gEYVf2qoSS6MyZJ255lA1aUyVnb3OhH8fiS4KO2Pc9uCI0Pki6DarhJIajBZM5hE9TlCjZf+vDSoNbLj+lcLITnqd5UjbGdoVkyjKmpUM00yzQgCjQA1aFb07va4ZDJRV7GTom2S01KRgjE318FJMNKGWi4txKBddjm5a7lpP8VaYyI5hP6xj9COSdFEulxT5iYu0iBBTaQWgvO6S/Nqq69gezUZJUzlZ+injfZugao8CJUFR2Llu380+00yYASVCGDLVIxDBTDdcz6BI5xOun80CbEATqfda25LhDG9ZVHaiQ07J0niVKMW2WY8bk6RmrPdVWp3WmOOSe+5azM4PgV6DRs5IzyCp7ff8AZKRwuqSRqGdrzhXenFcmxdKmYW3WRtUYKzYdsdEELGXnd7qL8LtNh2EcF65VvyxVxhNSOL2kf8lT390ex0ci17dWPaQYKIvS/oWieJ/R5ekT6jC0kHIgkFNhaDQcEoC5qUhAxCuSpCEAFXZ3jy+ISLru7x5H3C5ID61aFW9IquGzvO8AeZAVnCo+lr/qgN7h6AqubqLJ41ckYwwRKHYyJCeHlpMabU3rMyVjOhY2mYPAriM08HxUb3buSAH0T2+EKxoWeFXO1yV7ZGy0JpBdHOAAQuEE6Kz6kFV1pszmmW5jgnQk7HOoiFFUswG7VCVbya3J0g8QVEL1a7ISc9xTskkWLrJGbSRyJQQqEktfLhzg+akqW8xAa7yXWShBxO7UnujjvKTIuuGQPuPsOqCQxomdZzzjlvQVo6OVMIqBwc055bBE5wt9Y3EiDBy8IGyEO64QG/Vuwuz34TJmOCoxyeSOqDMj6Xp2+5UZW5rhc21DrmgsazG0gy1xOmf80WroNLzJ0knx2eiCFktNOIa1wntZgf7T80bZaj8ObI4bZWvHkSW5T+use0XsZrpjfRp0+qpuh9SSSNlOSMtxMe6xNmuiW4nZDct3bejAq1DUeXNMACS2AGiBHDb4oC02RtOm+SCGh2m0AbEm3J2asUVVGTs1mxEljRhHCZVnYKTpIBLTGzQjiEdcdECmOSJYWteXHY33UC3T8mIvrou5znPpmScy0j2KylWiWmHAgjYcl6k+q4mWoO9rqZaKYJ7Lth+BVsMzWzKZ4F/k84IRVgu6rWJFJjnkAkhonIar0zo59H9naG1LQ41iYOFuTOR2n0XoVCixlMCi1rANAABpwC06vgynzS+mQSCCCNQciOYTCF7vfXQazWt/WvxseQMXVloBO8gg5qltX0SUS09XaKjXbMYa5viAAUWB5Xd3ePL4hItJeHQq1WV/bZjYZAewyCddNRodQuQFH0msz0xqx1Y/Mfb91plkulTpqgbmj1JPyVWT2luH3GddVZyQ9owkbiia1Jh1CBt9RtNoLmuh3d7JMxuWfSapTS5ILPatROyPJTtEjLhKx149KabKkBrwZzkQruxXsyqA5rs0nFijkjLhlo95Dp/hVtZLfhABHks+LUMQnT0R7KoiQ4RuQi2NMvGW0SihaQQs0ytJiYRdKjVGeThuBg+SYmkWlakDsQbrANW5HgoRbNRMEbClpXgBqQmNC1bBUg9pMs9me37R8UU29RGaq7be4HLySYlXkv7DbHgkHPLOMoCuKVsGEQcl5rW6TBlMvYWuzw5E5u+6DtKGum116pxGo4SZDQchOxEYrGqSKclSex6p/WgZkxzhUd69K6dPuA1HcO7/ALlnH2V5MlxPNH2exAjtQU9RFY15K6338+oGuc8ggklgbDSNxO3mgbdfrX0nNa10kEbNvFXFssTc4CrHXSADki2WLt4Cbvp4qQIMZabuCr7a57XMDhDXyQd+ExHmko1n0DnOGRPLbHFaDpFWslalZ3Wd3aD+79oDCcWIc4QlaY3PdIENAQhazTgnmrM1G4Y0QrGEt4KLLKsMuC9sDMLhLXaH7rtD4FauzjTEYjNYmwUpD2/yVrOi9SaZYRLmGCeBzHxHgr8cvBlz467iemHAmZgndkFK92WQlWPUjcuFAblaZjO35dr67GtY8MIdiJIJnIiIHNctJ1a5MA9UltudtSo57ic4yGWgAV2hC5KhptcAdmuukyYaOZz91lenVQdZTYPssmPzH/1W2Xm/Se0Y7TUOwHCP0iPcFVZdkZ+pl2GXvi6adYdtuY0I1Wdr9GqtLtWd5I3HI/utlVGSjoGWqhSaMUMsocMxjb8r0iBVpnnBV1YOkIOlN5/ST6qzrUgR2gDGYnenMbEKTlZs/fkkq5BbbfFVrcQov8MPsqeyfSBWa6HsMcJnyWmqaKnrMEHITI2cQhNeRL8hk8lhS6TGqARRqH9MepUda9amLKhA3ucPYSi6ByChtmiVif5DK9lRKba8jMhv5R8Sqa8bCbRRcJcXCXCOG/gjqzjADRLnENaN7nZALWC6BRsrw3PsEvfte7bh/CDkFOEW9xY55cruUtjyu5rG9pbSc6QDiwjQEr0i56UAdmFj7l/8h3P2W4sr/BRlydXGqRYigiKVAlNsx3o9gy3JEgN9myHNROs0ZQrNyHq7UxpmcviyDCsdQLmVJGw5jgvQ7bRlYq9KIZVlRZOJd2lwNMOaTsVu2hFIclV9EcNZ1Sk4w7D9WdmyZjarao50imNSQ2OJMKVbWS1W6B2WQ0wyqdHzl7eYVtcdrDa/BzTPMZj4+asr2u8mjhEdgAgAfd/aVQ3cIrMcchijwcI+Ksa0tFKlrgzaNtDSpBUEaodufdnmnuoq8xkofyXIKu5rdVyVhRbPdkUNClqHIqEOTELVqBrXOP2QT5CV5LUeXEk6kknmV6X0itAZZqpnVuEc3ZfFeYrPme5j6p8IUqGkIJClUc9pUmQTqS4kNGcE+WZSDQIu7f8AVHGR5goJtPtkDaY9YTrYnp7bG1XwFV2ga+B9Qre8rP1dQsJmNqrK+jv0+4QRaadFjZ9Ey1DJPs+ieaJcYGXHYOaFyJK2G9CrvFcVKzhOB4pUxuIAL389nnvWk6X2nq7A8gZgBp4fyFF0VsbaDepEn6xzyTvcJ+Psn9MWzZao2HCCN4lakqjSOriSikeY9HpxF21xmVubAcpWQupmAEcYWnsLpAPosr5OhHgvrMc89d6sWlVVM6eaNovTCgtwlqHqqaZCje5MSA6gWYvezkv4LS1n5qntdEF2emqTJoEuBr2WgFm4jLcdVsrpsofWBI7pn0PxVP0cLW1A9wMSdk7CMlsrttLakluTgYcIg8DxVkEV5JOKexYOpShKd00mmcImZ/sNiLlyXEdqvZlTaG4E1zApQE2oUCKy8RoIXKK8KnbjguWXJN6nRrxw7UW703CnkLsK1mQxn0g1xNJg3OcfQD2KxyvunFbFaiPuta3zl3/6VAsk33M5ud3NiqKqYjmpZQ1r0UCkMsj4qsP4h7qMNivH/wBg90mLQ8ipbXlaf1NPqFJFsfb/AFDb+/1n81SWg97l7EK86QD65/NUVp+3+QoFk97Lq7LOahDR/YLTXLc/WVYaPq6ZzP3qn7fzVZy6LZ1faiQRHxXpXRdzTSBp9wE573HNxPHNW44pl/TxiysvKzFrhUaPwuG3WQfggb9eKtneNHASOMZwUNaemFNtqqsqtPVBxwPaJiBBDhqZIJkb0994WWu0ilU7Tg6GkFruMAjNWqSZpUot7M88FTCfGVprsrSPj+yytmq/WubBkbwrW76pkhZpqmb8TtGzpuRdEKis9o04BHWe1SolhbdYhqlWCZTRWUbjMypUCRFXfKCfmn18tqiBJCiyaRbXSxrGbzs4TtV5cNmwlzs+18FUXE0FwaN0nwWkZUDYbMe2atgvJTnl/lB8kcU5rpQLraBpmh6trcTu5KcssYlEcUmWpfCGtNcbwqtzidpUTs+SqfUfRYsH2SWl4LzGY3pE1gXLO5W7NCVKjQylBTYTQYK6RzTzHpQ+bXW/MB5NAVWj+kA/zNb85VesT5OXl97FlQ2nQqVD250MKRAkpOlg5Ke9v9Vh3tYfQIK7HTTHii727lF34Y8iQpIshwyTpC2KzsonNUFcZP8AyFG2qqXOkkk7yhK/cqflPxQRk7lZY2TNo8F6lV/ydhjRzWR+t+vqfRYToJYutr057rO279MR/wAoWi+kW9WtDKbj+Mx5N+KnHaLZowrRByPNbce0p7soF7TkcjqNh2EHYVTW+8XPe0NbALgJO47VrLxa9rKbKbQ0RrMF3E8EkiOPDq3Zlatgtwr4jhcwO1c5oLgd+1a6rcj6ZGIsBIa4Q4HJwnOFQ3lTqvBYWgmIkHjqD4KWjdVspBpdTc6i+erdibihuu1Sas6WGbWzL0WOpsEngQi7I10QQQeKDs1newCY1nN2forPE4ScQOmR28lXRrTCKRKcNFBTtwjPI7RxUdW14sh6JkrOf2nQiOqDQmUaRjd7qRtIkhozJSeyLY7hdxg4nO4R5/2VyOKhsdnDGgeamJWdyYpU3YsphKSV0poixHHYnAJoSqNkkhQVyQLlJCaNEmuXShbztgo0n1D9hpPMgZDxMLpnMPNukxH9VWgz2vWBI85VZKFqWxziSdSSSTnqojWJ2/zwWX05NmF4Jzk3wHShLxfLSBmdwzT2USYyJ8PiUZRs0/daN7nT6BTWH5JrpfllddpLWkFrtcsijrYcdJjWg4mk6wMj4oilS10jeG/NEtpRtPkApeki2PTxRSNu+q4jIeZ+ARH+BvcHNJAxCNHGFe0WCPtf7vkEVSs8/uT80/TiH68F4I7gDrNTe2n3nRL8BMAaACd5JVd0huJ1ZhqVKlUnUQ1ue4GXTC0tGwNJAOGTkBnJ8JRtuuuzNY5teq1ro7rCA71lNxVFnpxqqPILFcYFVpLnkgjIhoE7tVpb3pGpUAk5NACIp2ANeCNNW5aiYMu3haS77DTfUxTsEAaeKVIlpS4MR/grhmSdIGW3itBaZq2ZtEuMtJOICANMoW2ZddKBIGhkj90tG5KOI5HPZyUkqA8+tnR2qKYqMdIAHZkTlqYKLspGEOOm0e631K62PEknXxWevKwClVLR3SQR4qrKtrNOB70V1B1Ko3sAHeQFLTu+O0wwdxEhHWu7eoqvjMPwu9MJnyTQ5UTbTo0QdxsF/pHnvOA5BF2agGaa79qUOTw5VSk3yWE7Skc5MBXEqImKCuTUsobChZSkqOU0vQMla5KoGuzXKSQmCXn04pUyWsDqjhs7o89VkL66RV7SMLyGsmcLfjvVTayQ93M57896hDl0jmE4aP7/ACUjSh2qVpQMKY9TU3IZpU1NyQwxr0VSfwQLHKanUQBZUnLrwvLqmSO8e6EPStCrus621AHutTbBIsbltlalVFUw6qWkNa7ZjyGWxJbLOWVsVV+Nx7TjvJzKfZq3+bz3x5NyjzS9ImjrWuO0QlQeQh1tDiKbRAjIzoTqArK6HYcWyCfRZ2u5rH08PGTKJstvA1OckmUIRr7BbpBzmCfJHithh29Ytl6t2RnkrF95NwwTs0TImrsFq7Tg4jOIVL0nqdrmMvBVFgvmkx4l0SIUN+X3SqYQ0yQo5FcSzE6kmaC9a2JlB+xzIP5hB+fkgJCddrhXseCYcxxwncRmPCDHiqt9rLThcMLhqD8N4WbJFupGrFJbxLEFLiQDbYN6mZaAdqpcS+wxr1IHILrU4WhLSAaE1xQ4rpRVSoCQlJCQVVI2oEAIwLk/EFyaEzwanf7mkteMWZ1113o+le9I/ajnoqO3sBkkZyVVuXSOYb+lVB0IPIqdpWDoVSBkVY2G3VI7xQOzYtKkaVW2KsSMyj2JDC2uTi5QhTN0TAkpPVU+0GlaQ46FWTUBfbBgnaCkwXJp6VLrRiZHWNIc38W8eIVdeVqFWo3UQMxuO0IfopVcRmTlor+9qLf6cvgYyW9rbqR7JDZm7ZXh0iQA31UdK15SfVH2mztNna6O1IE+BKpKgyUbEWFmtY2K4vGzvp0WVXGWVJjwWVsR7QW2vs//AB9DTvP2BSTCjGWm2gHUKGpb8wddk8VX3i1Op90ndEearbZYkei2PpEyhRaYLgYBjY7P3TndImVdWA5TnBhY2rUJoQTlib6J9gPe/KVFZGlQ9Cds3Fz0LNaX4R2T+T4zkpb66OtoHvwCMjLm+xKrOgn/AJA5D3Wl+kY9hqnJ7EY3dGKdawCQKp8wR7Lm1nnSp7LNXnk1xH4UFUrOGGCRpoqnL6NEIt+TbYa2ypHkpaVorDIvDuGHPjoqyzWt5eJdrrkFPTtT2WgYXEfvqoNtlka02Wle8XU3YKgwu3EEHPPQq0sVKvUpmoxoLRtlvtKqPpFqn+oH6d21jVseilMf0BO8OnyVixJ8lLzyXgzLrxeHQciuVJeOVU8kiXopD9d/B//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21872" name="AutoShape 16" descr="data:image/jpeg;base64,/9j/4AAQSkZJRgABAQAAAQABAAD/2wCEAAkGBxQTEhUUEhQVFRUXFxcYFxcVFxUXFxgYFRgXFxcYFBQYHCggGBwlHBQXITEhJSkrLi4uFx8zODMsNygtLisBCgoKDg0OGhAQGywkHyQsLCwsLCwsLCwsLCwsLCwsLCwsLCwsLCwsLCwsLCwsLCwsLCwsLCwsLCwsLCwsLCwsLP/AABEIANsA5gMBIgACEQEDEQH/xAAcAAABBQEBAQAAAAAAAAAAAAAEAQIDBQYABwj/xABBEAABAwEFBAgCCQIGAgMAAAABAAIRAwQFEiExQVFhcQYTIjKBkaGxwdEHI0JSYnKC4fAU8RUkM5KisjTiJWPC/8QAGQEAAgMBAAAAAAAAAAAAAAAAAAECAwQF/8QAJxEAAgIBAwMEAwEBAAAAAAAAAAECEQMSITEEIkETMlFhBRSBQnH/2gAMAwEAAhEDEQA/AGVHEOOZ1O1PdiymfVMeJJ5lW7n9ZZGb6bi08jmPc+Sx0cqMdVlbTqkEEE5HeVfdLqcmnVbMPaD8fis+tTaR1t2sdtpujwmPZwTXDJ4t4yRkiTvPmUtJ5jU+ZSjLPci7zaOsxDR4Dh46peCuri2V1pBiQTlxKZSqkjU+ZRMIWrTwmRokRH4zIzPmUocY1PmmOOUqTbzQFkFImSZPmd6ZaHmWmTt2lT1W5FQ1B2mjgUwLq5bYSMBOY0z2K1xHeVkYjTVWt33po2p4O+ammdDB1CaUZFxiO8qK01i1pMlSBC3kOwVJ8G1Gfq1nEkknzKznS+u4MYASJcdp2D91fLOdLqgIY3bJPgq8XvRZP2mXdVdPed5lKKrvvO8z80jxmlAW0zDutd953mfmuFR33neZTYTwEAPFV33neZTX1nfed5n5rlG8pgObVd953mU01Xfed5lKRkmgJAS0qzvvO8yvbPorvA1LDhJJNJ7mZnOD2x/2I8F4gF6b9Clq+ur0ScnMa8D8hg/9x5JMBel9Kq21OgkTnqdMoXL069ripVyC8ZjaNfFcoaSakqPPKupPEqwuZ4l1M6VGx+oafHzQD9TzPum0HFpyyIMhZUziwlplZK9sGDsyWl6Lvx0LRR3tJaOMH4gKit0F2IaOE+O0eaP6KV8Nob+IEfEeylHZluPtyUU6JqiaLTtY4tPJ2Y9ZS3pQ6utUbucY5Tl6JbDniYfttjxGbf5xUV8EY7Scf4BQuIlKQuBSKgd9OE5milcJUTNyBsZVdpzzULM3u4QFPWZmD5qKxjU73H3hMQ/CoiEVCgqb0hosrot2eB36T8FPfFeGxvVKCp7facYadu3mp3sdPpMurtfgEWIv2tirv4dnyW2WAt7pqvO9x91Lp1uzZlewNUC4BPITGlaygUBOSJUANzTC0pzU4IAaSuYEpCVqAG71qvo1t3VXhQOx5NM/rBA/5YVl1PYbQab2PGrHNcObSCPZJgfUzFyprwvA4KZpfbGOfwwCP+3ouUbAwVYZnmfdRv0BGxTVNTzPuoqZ1CxHGZLjMAbPmi7sqYatN25zfdAUdC3d/ApmFNckk90y76Y0MNoJ+81rvSPgqQFXPSW86dfqyzFLWw6RHlnzVMES5JZWtbaIhtSpzgmpFZ0prsjPBID2UrswgCKdZTbO3sjmfdPq6hdTbAAQA8KHWVMVDT1KAREEyoFM5maR7Mp2pklKnsAWmuQxxGcNPPRYRb1o7ZVPfNwkkvpDm34t+SuxSS5NuPqdXbMzYKbGakc2DBEHcmlaTUIVycUiAGkJVzguCAEShcuCQHELmJVwTA9u6F2wVbBRfUzDGilABJlheJMfhAXKl+ha2u+voNaNlSSY3NiPVcq6AdU1PM+6hdkUTUGZ5lD1QsZxxzsnA78vkpBqo4xN4pK1MPaJ0yQSxqLklJ0vkfUqtGrmjmQoXW+mPtT4FA2yxMpljgMi4B3JWgs7B9keUqO51p9N0OGEcjc5KV1VR42+yOzWkP0nx8lKhmiKp3EfL5KatpkmmZvyGHHjyR9JVGUU155Q2l3fNLSzCSh3Qks23mmYaZHadAdxHyUqZXGRTmHJBEUqOgpHnJR0UATOQFZ50COdoh+pOLPRAEdClCkfkmVbWBk0Tx+SbTa5+ogfzVMYFbrFTq95uf3hr5rL3ndTqWY7Td+0cwtw6lxb5qKvZMTSCAQRGWashkcS7HmcP+HnyRF3jYzSeW7tOSFWtO1Z0U7VoaUjU4hNQMVdCWFyAEXQlXIA0fQe+3WSu57ROKmWkfqYZ9PVcqi7e94fELlBxTHZ6pY7C+o4ta0uOeasB0UrnY0eK3NyXWKTI2nNx4o60EMY5x0AJPgJVSxKtzJj6ZNdx5LeNhNnOEuD3/daDlzdp4KuD3gEYVf2qoSS6MyZJ255lA1aUyVnb3OhH8fiS4KO2Pc9uCI0Pki6DarhJIajBZM5hE9TlCjZf+vDSoNbLj+lcLITnqd5UjbGdoVkyjKmpUM00yzQgCjQA1aFb07va4ZDJRV7GTom2S01KRgjE318FJMNKGWi4txKBddjm5a7lpP8VaYyI5hP6xj9COSdFEulxT5iYu0iBBTaQWgvO6S/Nqq69gezUZJUzlZ+injfZugao8CJUFR2Llu380+00yYASVCGDLVIxDBTDdcz6BI5xOun80CbEATqfda25LhDG9ZVHaiQ07J0niVKMW2WY8bk6RmrPdVWp3WmOOSe+5azM4PgV6DRs5IzyCp7ff8AZKRwuqSRqGdrzhXenFcmxdKmYW3WRtUYKzYdsdEELGXnd7qL8LtNh2EcF65VvyxVxhNSOL2kf8lT390ex0ci17dWPaQYKIvS/oWieJ/R5ekT6jC0kHIgkFNhaDQcEoC5qUhAxCuSpCEAFXZ3jy+ISLru7x5H3C5ID61aFW9IquGzvO8AeZAVnCo+lr/qgN7h6AqubqLJ41ckYwwRKHYyJCeHlpMabU3rMyVjOhY2mYPAriM08HxUb3buSAH0T2+EKxoWeFXO1yV7ZGy0JpBdHOAAQuEE6Kz6kFV1pszmmW5jgnQk7HOoiFFUswG7VCVbya3J0g8QVEL1a7ISc9xTskkWLrJGbSRyJQQqEktfLhzg+akqW8xAa7yXWShBxO7UnujjvKTIuuGQPuPsOqCQxomdZzzjlvQVo6OVMIqBwc055bBE5wt9Y3EiDBy8IGyEO64QG/Vuwuz34TJmOCoxyeSOqDMj6Xp2+5UZW5rhc21DrmgsazG0gy1xOmf80WroNLzJ0knx2eiCFktNOIa1wntZgf7T80bZaj8ObI4bZWvHkSW5T+use0XsZrpjfRp0+qpuh9SSSNlOSMtxMe6xNmuiW4nZDct3bejAq1DUeXNMACS2AGiBHDb4oC02RtOm+SCGh2m0AbEm3J2asUVVGTs1mxEljRhHCZVnYKTpIBLTGzQjiEdcdECmOSJYWteXHY33UC3T8mIvrou5znPpmScy0j2KylWiWmHAgjYcl6k+q4mWoO9rqZaKYJ7Lth+BVsMzWzKZ4F/k84IRVgu6rWJFJjnkAkhonIar0zo59H9naG1LQ41iYOFuTOR2n0XoVCixlMCi1rANAABpwC06vgynzS+mQSCCCNQciOYTCF7vfXQazWt/WvxseQMXVloBO8gg5qltX0SUS09XaKjXbMYa5viAAUWB5Xd3ePL4hItJeHQq1WV/bZjYZAewyCddNRodQuQFH0msz0xqx1Y/Mfb91plkulTpqgbmj1JPyVWT2luH3GddVZyQ9owkbiia1Jh1CBt9RtNoLmuh3d7JMxuWfSapTS5ILPatROyPJTtEjLhKx149KabKkBrwZzkQruxXsyqA5rs0nFijkjLhlo95Dp/hVtZLfhABHks+LUMQnT0R7KoiQ4RuQi2NMvGW0SihaQQs0ytJiYRdKjVGeThuBg+SYmkWlakDsQbrANW5HgoRbNRMEbClpXgBqQmNC1bBUg9pMs9me37R8UU29RGaq7be4HLySYlXkv7DbHgkHPLOMoCuKVsGEQcl5rW6TBlMvYWuzw5E5u+6DtKGum116pxGo4SZDQchOxEYrGqSKclSex6p/WgZkxzhUd69K6dPuA1HcO7/ALlnH2V5MlxPNH2exAjtQU9RFY15K6338+oGuc8ggklgbDSNxO3mgbdfrX0nNa10kEbNvFXFssTc4CrHXSADki2WLt4Cbvp4qQIMZabuCr7a57XMDhDXyQd+ExHmko1n0DnOGRPLbHFaDpFWslalZ3Wd3aD+79oDCcWIc4QlaY3PdIENAQhazTgnmrM1G4Y0QrGEt4KLLKsMuC9sDMLhLXaH7rtD4FauzjTEYjNYmwUpD2/yVrOi9SaZYRLmGCeBzHxHgr8cvBlz467iemHAmZgndkFK92WQlWPUjcuFAblaZjO35dr67GtY8MIdiJIJnIiIHNctJ1a5MA9UltudtSo57ic4yGWgAV2hC5KhptcAdmuukyYaOZz91lenVQdZTYPssmPzH/1W2Xm/Se0Y7TUOwHCP0iPcFVZdkZ+pl2GXvi6adYdtuY0I1Wdr9GqtLtWd5I3HI/utlVGSjoGWqhSaMUMsocMxjb8r0iBVpnnBV1YOkIOlN5/ST6qzrUgR2gDGYnenMbEKTlZs/fkkq5BbbfFVrcQov8MPsqeyfSBWa6HsMcJnyWmqaKnrMEHITI2cQhNeRL8hk8lhS6TGqARRqH9MepUda9amLKhA3ucPYSi6ByChtmiVif5DK9lRKba8jMhv5R8Sqa8bCbRRcJcXCXCOG/gjqzjADRLnENaN7nZALWC6BRsrw3PsEvfte7bh/CDkFOEW9xY55cruUtjyu5rG9pbSc6QDiwjQEr0i56UAdmFj7l/8h3P2W4sr/BRlydXGqRYigiKVAlNsx3o9gy3JEgN9myHNROs0ZQrNyHq7UxpmcviyDCsdQLmVJGw5jgvQ7bRlYq9KIZVlRZOJd2lwNMOaTsVu2hFIclV9EcNZ1Sk4w7D9WdmyZjarao50imNSQ2OJMKVbWS1W6B2WQ0wyqdHzl7eYVtcdrDa/BzTPMZj4+asr2u8mjhEdgAgAfd/aVQ3cIrMcchijwcI+Ksa0tFKlrgzaNtDSpBUEaodufdnmnuoq8xkofyXIKu5rdVyVhRbPdkUNClqHIqEOTELVqBrXOP2QT5CV5LUeXEk6kknmV6X0itAZZqpnVuEc3ZfFeYrPme5j6p8IUqGkIJClUc9pUmQTqS4kNGcE+WZSDQIu7f8AVHGR5goJtPtkDaY9YTrYnp7bG1XwFV2ga+B9Qre8rP1dQsJmNqrK+jv0+4QRaadFjZ9Ey1DJPs+ieaJcYGXHYOaFyJK2G9CrvFcVKzhOB4pUxuIAL389nnvWk6X2nq7A8gZgBp4fyFF0VsbaDepEn6xzyTvcJ+Psn9MWzZao2HCCN4lakqjSOriSikeY9HpxF21xmVubAcpWQupmAEcYWnsLpAPosr5OhHgvrMc89d6sWlVVM6eaNovTCgtwlqHqqaZCje5MSA6gWYvezkv4LS1n5qntdEF2emqTJoEuBr2WgFm4jLcdVsrpsofWBI7pn0PxVP0cLW1A9wMSdk7CMlsrttLakluTgYcIg8DxVkEV5JOKexYOpShKd00mmcImZ/sNiLlyXEdqvZlTaG4E1zApQE2oUCKy8RoIXKK8KnbjguWXJN6nRrxw7UW703CnkLsK1mQxn0g1xNJg3OcfQD2KxyvunFbFaiPuta3zl3/6VAsk33M5ud3NiqKqYjmpZQ1r0UCkMsj4qsP4h7qMNivH/wBg90mLQ8ipbXlaf1NPqFJFsfb/AFDb+/1n81SWg97l7EK86QD65/NUVp+3+QoFk97Lq7LOahDR/YLTXLc/WVYaPq6ZzP3qn7fzVZy6LZ1faiQRHxXpXRdzTSBp9wE573HNxPHNW44pl/TxiysvKzFrhUaPwuG3WQfggb9eKtneNHASOMZwUNaemFNtqqsqtPVBxwPaJiBBDhqZIJkb0994WWu0ilU7Tg6GkFruMAjNWqSZpUot7M88FTCfGVprsrSPj+yytmq/WubBkbwrW76pkhZpqmb8TtGzpuRdEKis9o04BHWe1SolhbdYhqlWCZTRWUbjMypUCRFXfKCfmn18tqiBJCiyaRbXSxrGbzs4TtV5cNmwlzs+18FUXE0FwaN0nwWkZUDYbMe2atgvJTnl/lB8kcU5rpQLraBpmh6trcTu5KcssYlEcUmWpfCGtNcbwqtzidpUTs+SqfUfRYsH2SWl4LzGY3pE1gXLO5W7NCVKjQylBTYTQYK6RzTzHpQ+bXW/MB5NAVWj+kA/zNb85VesT5OXl97FlQ2nQqVD250MKRAkpOlg5Ke9v9Vh3tYfQIK7HTTHii727lF34Y8iQpIshwyTpC2KzsonNUFcZP8AyFG2qqXOkkk7yhK/cqflPxQRk7lZY2TNo8F6lV/ydhjRzWR+t+vqfRYToJYutr057rO279MR/wAoWi+kW9WtDKbj+Mx5N+KnHaLZowrRByPNbce0p7soF7TkcjqNh2EHYVTW+8XPe0NbALgJO47VrLxa9rKbKbQ0RrMF3E8EkiOPDq3Zlatgtwr4jhcwO1c5oLgd+1a6rcj6ZGIsBIa4Q4HJwnOFQ3lTqvBYWgmIkHjqD4KWjdVspBpdTc6i+erdibihuu1Sas6WGbWzL0WOpsEngQi7I10QQQeKDs1newCY1nN2forPE4ScQOmR28lXRrTCKRKcNFBTtwjPI7RxUdW14sh6JkrOf2nQiOqDQmUaRjd7qRtIkhozJSeyLY7hdxg4nO4R5/2VyOKhsdnDGgeamJWdyYpU3YsphKSV0poixHHYnAJoSqNkkhQVyQLlJCaNEmuXShbztgo0n1D9hpPMgZDxMLpnMPNukxH9VWgz2vWBI85VZKFqWxziSdSSSTnqojWJ2/zwWX05NmF4Jzk3wHShLxfLSBmdwzT2USYyJ8PiUZRs0/daN7nT6BTWH5JrpfllddpLWkFrtcsijrYcdJjWg4mk6wMj4oilS10jeG/NEtpRtPkApeki2PTxRSNu+q4jIeZ+ARH+BvcHNJAxCNHGFe0WCPtf7vkEVSs8/uT80/TiH68F4I7gDrNTe2n3nRL8BMAaACd5JVd0huJ1ZhqVKlUnUQ1ue4GXTC0tGwNJAOGTkBnJ8JRtuuuzNY5teq1ro7rCA71lNxVFnpxqqPILFcYFVpLnkgjIhoE7tVpb3pGpUAk5NACIp2ANeCNNW5aiYMu3haS77DTfUxTsEAaeKVIlpS4MR/grhmSdIGW3itBaZq2ZtEuMtJOICANMoW2ZddKBIGhkj90tG5KOI5HPZyUkqA8+tnR2qKYqMdIAHZkTlqYKLspGEOOm0e631K62PEknXxWevKwClVLR3SQR4qrKtrNOB70V1B1Ko3sAHeQFLTu+O0wwdxEhHWu7eoqvjMPwu9MJnyTQ5UTbTo0QdxsF/pHnvOA5BF2agGaa79qUOTw5VSk3yWE7Skc5MBXEqImKCuTUsobChZSkqOU0vQMla5KoGuzXKSQmCXn04pUyWsDqjhs7o89VkL66RV7SMLyGsmcLfjvVTayQ93M57896hDl0jmE4aP7/ACUjSh2qVpQMKY9TU3IZpU1NyQwxr0VSfwQLHKanUQBZUnLrwvLqmSO8e6EPStCrus621AHutTbBIsbltlalVFUw6qWkNa7ZjyGWxJbLOWVsVV+Nx7TjvJzKfZq3+bz3x5NyjzS9ImjrWuO0QlQeQh1tDiKbRAjIzoTqArK6HYcWyCfRZ2u5rH08PGTKJstvA1OckmUIRr7BbpBzmCfJHithh29Ytl6t2RnkrF95NwwTs0TImrsFq7Tg4jOIVL0nqdrmMvBVFgvmkx4l0SIUN+X3SqYQ0yQo5FcSzE6kmaC9a2JlB+xzIP5hB+fkgJCddrhXseCYcxxwncRmPCDHiqt9rLThcMLhqD8N4WbJFupGrFJbxLEFLiQDbYN6mZaAdqpcS+wxr1IHILrU4WhLSAaE1xQ4rpRVSoCQlJCQVVI2oEAIwLk/EFyaEzwanf7mkteMWZ1113o+le9I/ajnoqO3sBkkZyVVuXSOYb+lVB0IPIqdpWDoVSBkVY2G3VI7xQOzYtKkaVW2KsSMyj2JDC2uTi5QhTN0TAkpPVU+0GlaQ46FWTUBfbBgnaCkwXJp6VLrRiZHWNIc38W8eIVdeVqFWo3UQMxuO0IfopVcRmTlor+9qLf6cvgYyW9rbqR7JDZm7ZXh0iQA31UdK15SfVH2mztNna6O1IE+BKpKgyUbEWFmtY2K4vGzvp0WVXGWVJjwWVsR7QW2vs//AB9DTvP2BSTCjGWm2gHUKGpb8wddk8VX3i1Op90ndEearbZYkei2PpEyhRaYLgYBjY7P3TndImVdWA5TnBhY2rUJoQTlib6J9gPe/KVFZGlQ9Cds3Fz0LNaX4R2T+T4zkpb66OtoHvwCMjLm+xKrOgn/AJA5D3Wl+kY9hqnJ7EY3dGKdawCQKp8wR7Lm1nnSp7LNXnk1xH4UFUrOGGCRpoqnL6NEIt+TbYa2ypHkpaVorDIvDuGHPjoqyzWt5eJdrrkFPTtT2WgYXEfvqoNtlka02Wle8XU3YKgwu3EEHPPQq0sVKvUpmoxoLRtlvtKqPpFqn+oH6d21jVseilMf0BO8OnyVixJ8lLzyXgzLrxeHQciuVJeOVU8kiXopD9d/B//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21874" name="Picture 18" descr="https://encrypted-tbn0.gstatic.com/images?q=tbn:ANd9GcSwDbgS0_K19T38SJeZUE5XNtWqfaHtpkSTrrxnG0SpYDHVgH0IAg"/>
          <p:cNvPicPr>
            <a:picLocks noChangeAspect="1" noChangeArrowheads="1"/>
          </p:cNvPicPr>
          <p:nvPr/>
        </p:nvPicPr>
        <p:blipFill>
          <a:blip r:embed="rId4" cstate="print"/>
          <a:srcRect/>
          <a:stretch>
            <a:fillRect/>
          </a:stretch>
        </p:blipFill>
        <p:spPr bwMode="auto">
          <a:xfrm>
            <a:off x="2915816" y="3501008"/>
            <a:ext cx="1440160" cy="2211959"/>
          </a:xfrm>
          <a:prstGeom prst="rect">
            <a:avLst/>
          </a:prstGeom>
          <a:noFill/>
        </p:spPr>
      </p:pic>
      <p:sp>
        <p:nvSpPr>
          <p:cNvPr id="121876" name="AutoShape 20" descr="data:image/jpeg;base64,/9j/4AAQSkZJRgABAQAAAQABAAD/2wCEAAkGBxMTEhUTExQUFhUUFhQXFRUVFRUUFBUXFRUWFhUVFBUYHCggGBolHBQUITEhJSkrLi4uFx8zODMsNygtLiwBCgoKDg0OGhAQGiwkHCQsLCwsLCwsLCwsLCwsLCwsLCwsLCwsLCwsLCwsLCwsLCwsLCwsLCwsLCwsLCwsLDIrK//AABEIAMYA/wMBIgACEQEDEQH/xAAcAAABBQEBAQAAAAAAAAAAAAAFAAIDBAYBBwj/xAA+EAABAwIEBAMFBQcDBQEAAAABAAIDBBEFEiExBkFRYRMicTKBkaGxBxRCUsEVI2Jy0eHwFjOCJDRDkqJT/8QAGQEAAwEBAQAAAAAAAAAAAAAAAQIDBAAF/8QAJxEAAgICAgICAgIDAQAAAAAAAAECEQMhEjEEQRMiMlEjYTNxgRT/2gAMAwEAAhEDEQA/APG4HC/mNkaqMOhMeZjxf5rP3SIStBL9BU+G8E6i+qtcRV7JXARjytCDLi6jh5TLpJJjhxKSQKV0DjhC61ILoC4NFzCz++j/AJ2/Vez1o8n/ABH0Xi2GH99Fz87fqveKSgdLZo2sLnpouuho2YHEmqvhntHf4L2Wl4Vp42glgceZOquS4dT+UhjOhsANOqRpsons8jdE072uqdY5rGm7LjsvW6/h+neCMgHpoVhca4QfGM8RL2c2ncenVRkmh002Y4VcW2UhIzQ9CocVq/CeGiO5PLmPVVxip5wH3JVZ1lwyQ9SFTrRFlNnJkmKx84nBWn4UZWZmN0ABPYI77ZyV6BlFZxCvRYVG53mvqooqctNwFIJHA36IfMh//PKiWbhqLk4j3qB3Djfzrk73OdmuVH5vzOR+UX4H+iT/AEwOUiY7hl3J4XWzP/MU4VUn50VlA8D/AEVv9Nyfmamnh+UdFb+9yfmunftGTmQm+UHwv9FJ2Azdl2nw2ZuYhuuwsr37SkPRXI6ie3siyPyNoDx8e0Z/9lTanKf7prcPm5tK0ZqpjuxJ1a8bsK75BeCMfWUboyAeYuq4Us0hOpN01p6qxEYup+ULhauAR2TgF2y6Fxw17UgnOK4FwRzY0xPzFMsuONRwFww+slLw8MbCWudfc67D4L36gLImgHpovKvswqgylecuzvM4b9lp58azfiJ6HmpSml2aYY21o278ZFraIdU17Rz0PyWNkrnuO9gpGO0ve+uoU/lXousD9mvpq8OG+pCikqQZd9QNL7D0QGnrGt1vbsusjcSXEacuqdTtCOFAjjrhq72VMQ1Htgcx1WfEY3+S21ZWHKbnygWKxcrhnNtBr71lzLk9D49AjiOMCG9he4WjwRlN90cZXvbKQMobsR3We4mb+6v3CMYJQyTsEcbcxIHuTQtQo6k52Cjlz2vomSwt5ORGfhmVjy0jUbqjJhbgbEIcSnI6adoA8w1UD6W3MJ7qArn3ZyDSDbOGl2sQk+gNuVl37o6+ymipJXWAvfoho62VvuThsFJQ4TJK7LGwvIFyGi9h3U5p5hu0i3ZFeGKyopnSPiAaXMsSenZFV7Obl6MxiEWS7SCHcweSHATcpSimITPmkJd5nE6psWGvO9gFTHa6I5nyewd4s408VdbWVP57ouMIBtqp4cLa03uq2yVRMY/Yd1FdOldfRMIWgyjg5dTMqS6gEjSlcKNdC4J0lJpXElxx0rgXQf7lWosPmc3M2GUt3zBjrW9bLg0ar7O68jxYS6zSMwHMnstJK1yy/CWDyXbKXNjabm51Nh25IrNWuDrXD9T7J19zVhzu5aPS8VVH7F5jnnYK9TSOG+iDNrJDazSL30d5Tp6quMVmv7B05DzX+Ckr9GptGooq0eIL2sjDa0EkEjTksPDXNk11Fum91d8FzrOcdfwj+qaORojPEpbDmMPvC/IQTe1gskI3a33G4UjqlxLmtOXLuOZTo5e977nqUk527O+LigTxJHanv3CWEYzJAWvjcQQEziY3ityuhbTZo9FRN8F/snjVyZoJeI5XPL73Lt1FLjbyggK6HLrZXigh+0nHdP8A2iUKLlwErgUFv2oeidBjDmOzNNihBJXF1AaDsnEUjtC7nfZWKbGmOcDKCW7ENWZKlj/VCqOoJuni8aRzLtjv5Qd1WqMYA2GndB8RqLONkOc8laYQtGLLOpUg4/iB3Ky43iJ45hBGpGypwRHmzjguhdJUkEJdsE4h18KbHDdSMJburELgNeVkrZwOISTnHUric4auhdCL4Nw3PUatGRnN79Bbt1QbS2NGLk6QZ+zXh9tTO6SUXjhscp2c7kCvYY5LCwAA/KAAPSyyXB2Gx0jXsjLpc9i54FmgjoOa00E7XbEG26jKVvRqjilFbQC4loI4yJ2gNznI4D2STsbclk6qivIHDQtNydlsuMw8xRMawuzSsLiNmtadygGNU+R9utiO4UJxr7GnC7+rKk8RfkEmoP4vynkqowqRjrgusOh5Kw+uLhkLc3poFyCVzRlzGx5FTb1o0cEy3Ha97AADlz7lWYdlTY3VW4PM4MG7tPipbbDKkFOHsDY57piLtaNQdbk/oouIeGjE0zRas3c38t+Y7LZ4FRNaZGADysaD680QbTgsLHAEEW9R0K1LGnGjDPK+X9HgmOvBh94Qo7BbzjTg6VjHOhGdt9WgeYXPJY1+GT//AIyn/iUsYtKh4tN2U8yfdcqKeRgvJG9g2u5pA+K7HEXC7QSEXEopf2RFK6kMLvyn4JoKPoW7fY0kpArshUYKCRzHFSsULnKRh0XNBQNxA+ZVwFLUnzFRha4rR5uT8mJcsu3SumEOFSwVLmbKMppR0wFiWpLtwmCXSyjC6hRx0BcypLtu6JxawqnEk0cfJzhderTi7fOckTRYNGhNuyyHAvD0jr1ZGWJtwy+7ndWj3LTVUYc4AEluhf1J6LJnnuj0PEjStjqXPYPY8MA9mO3tequwSl13xnLKPbj5G3NZfE8RcJg1n4bXCOiVr2gjyvNvMNj2KmpG2SCUWI+Lo67SNLX+vZMxGjNQ3pIwaW5ql7Y/K9u/cd1egq7C17H/ADZdf7J8dmKqaWVry3xCOumqmjicBq4uK0NfhrpWmZtjbRw5oLK8ghvM7C2qRjJr9k9NLe3K261PDGFht6h2wvlBQ7hvAfO18pu298vVazEJMzTYWY24A5JowaVsjkzcnSCPCUhex8p/G829Ai74tUKw13hwsG2g07ldxTFxG02IvbU9B/VXTqKMr2xlbUAPsNm+0ep6Jge4Nva10Op3EtBPM5vUlXDI9xyt0A3d+ihKTY9FWsoWysMcrA5h3BA+I6FYrFOHW0hvES6I9d2dit657WbEuceagkpw5pDxfMipM56PNXWOe9tisfQi7T/MVtcVozFLIzcZSQexWKpHae8qq6FXZYdFe2iNRUzHtsW8lFhNLmu88tlcqKlkY8xF0voMmCarDWs2O/VULWuEzEsUL3XGwXRci5RlHqxsMrsGVDvMVHdPm9opoWldGSf5MSSSQRFOELieSmrkLR0NXCEgu3QsIgNFbwnDX1EzIWbvIHoOblVJXqH2Y4MY4jUub+8luI+zNiUJz4xsaEeRtoKJkNLHG0eSEZDbvu74rL1MOUuG9vZPUHYrXUjyCQ5pyPFne9Z6tpvDcWg3Gtj0HRYXbdnoY9aRipaQ5yed9VroqLLTtBGts3dCZmWcXAbLUyjPk6ZWk/AJWVyTejPElpvvp70mm6M1mHlxJaNhcjt2QkMsdeaftBjKwzQyljXEny210vy6JQupXRmVwBA52s4FMpZMrdRcaAgo9QU8Nizw2i4103VIuuyGVIEYVjLHS5MhaMtma9UbrqbytjB5i/fsmx4BCx+ZrDfl5rqWalab3LgWgkgHe66Sctskv6OYnjQiywxgSyus227WDmXFVamAOBadTcFx623HoqlG5gls0WAFu+vMnmUWpqfMLkgAfNT5chkqImt0vyCsxzxWsHeo7pSU7eZJA5DZQCmjOoDbfzIM4sMawnQtH1TKhtuvqVGwRa2t8VI+pjAtmuTtzRTAYzjCn0EnYtKwXDtOCfMNLndem8UQZ6dx3tYhYeOD3XTcqO42Xn5WNNrBYXE5C5xJN9VtHUTsuZzTlOgPI+iqyYXGdwF0JpbOljbMMAi7vZ9yJzcOsd7Jsq1ZQOY3cEJ5zUqBiThdmemGpTQE+TcpoWldGWXYl0BdAT2NuuujkrIr6JqfyTUUBiJThZGeEOHnV1S2Ftw0eaR35WDmvV6P7OqL8EeYD8TydVOc1HsaMHI8l4YwZ1XURwt2Ju+3Jo3X0NhdK1lo2AWa0N9AEKocDp6IF0bGte/ygNGp7I/hENhfc7n16KafN0VUeCK3ED2xRjqXDZY6plzG6LcfTu8jWNLiHC4AusrVV+QatcHHlbmp5ezRi0hVDPK8gbC5WpwoBzGHq0X+CztXTH7vroXgkjntdHMDv4Lf5R9FBdjSdhmnaLk+4IJjmHNa4uYPLz7HmjeHOu4NHLU+5QzuEheDbXprYp76Fi6BtBRkR+I8fyA/Uo1RRFwB0uPmgzJbv8F7jfK4iw0cGi9lXwzHI3vYITJp7bXixab28vULW4R4kHkbka/W3dMztdckC5FieaU9WW2A15lVpJdc49k7hZSiRBHhLWuJab3TKiGa5DW6W02V5sinEgI7rqOKtHM/whmAD/xKB9EXa2APW+h72V2SIHfUIZUOkg87QZYvxN/Gzu3sg9BIKrC9BldrztsuHACGhxdvsicNXHI0PYfLz7dip4m6Fjtj7J7peKZ10BJcOcYpBe4LTb1CxeCU3ivay25t716LHs6M7gH6LA8MxvZOJMrvCbMQ59rtGvNMo7Gi+ze/aBhojpYQ0ABh2HovIq2sIP6r1H7UeIonxsijeDckm3LReQTm5TSa5uhYXw2MdVOPNQTOJBuSp/CJUFXI0C2YXPIJogYCk3K6AmvIuU5q1royS7OgIthFHnNrckLavTeAuBqp7I6oNY6KRrrNv5ugKlk6K40rPLgEwj/OvZSjous0LT0c36qqdGez3PgDh8UdK0P0lnAfJ1ynVrfota2UWsNkCgeSGkndrT8gu1tM+VoYyUxZjuBuscp9s2xXobUVBc58nJnkZ6nmtRTDw4gTbRtzqOlysRQ8ISZy51S4sHtN536qniPBlWWucarygk2uduQKTHmrbHljsISVpJc4nck36dFDHVeNJ4TbHLq9xG3ZUX8OyMbZ87rFhdZvbZEsAohFBfdzhcnmb7XXRzctAcOKBVYSY5R+XNb0RLC5bRsFtmtQ+ukyueLaOZdSYZVXA9FNOmO+jRYdNlL3n8I26k7BObkDSbEnc25dlQEwEJdzLx7/AEUb76Ovp0Gye6EB9XdtTA/XLnLfc8W/VD+HRlqpexcP/oozicdoQTuxzHf/AECheB2NbUW2NnD36laI/wCOiT/I17P0SoJQS6M89l07Ib4hDsw5FZrLBNrS0lpXWzWKstIlaCN+apTRW/onQC+yW66RzBA/zZU2v020UMhKDZwn5W5vJZx3I29Uo6otBF7i3wKryuPNRhyWw0E5ZA7JKOejgn8C1rWxTMLQQJnaeuuyo0sg1aTvqFFg4ymXu8H5J496A0qpmk4kgpnU0zzEwkRuINgDt1XguGUs0/8AsxOcPzu0aF7hIQ6Nwdq0g3HK3dBYACAGABg0AGgSZZqA2OF6Rh6fgSV3+/Nb+GMX+aKUfAdKz2mueerj+i1eRMkcG6uIA6k2WV+TN6RpXjoCTcKUbm5TAwDqN7rH4h9m0t3GB4cOTXaH0WvxDi2mi/FnP8KzVfx7M64iYGA6A8/VUxZM/oMvGg+yHA+BAz97XODAD/t33A69l63gWJsbAzwCPDGjbbADkvAq2sklN5HOcTtc8/Rev8N0/hUkLOYbc9r8lsbcl9iE8MMaPGsV4fqKckOYXN/M3UINI/5fovoJkWZvL3i4KAY7wbBUA+UMfbR7dPiFpUjA4B7DX5oondY2/RR47WeG1m98wtbf3KTC4DHFFGfMWNDSfRDOJZnBzcm4uRfqsU/ZqgGcRqHNjdluA5zTfsRtdXMIqXPpX3NyCBcrzuLE5BduYnPcFpOl+oPVEabFZvDDIzZjRd19yR1UVCRVyRqOJ5sgcTyYxnvco5QRGxvYH3LIVeKvkc0k5jcENPUdQtbTA2Gbcj/LdE+OLiLN3oFY00XPdhQ/BJdSw9N0Ux5tv/VyAYY7ze5LLsK6NpCGNiZduY6nU9U6jhBs6wLQTp07qq6EusLjYe5SxgluRm34ndewVVt2TZzECCDoCD1SqY421FwB/ttAt/KN0ysOnu+SjqwDKwjmxqo26aFpBlwu0INKPMfVF6V/JVqqDtqFBoddiw97mkEGwVuXFWnQtv3CEOuNL7qvHWxB4DpWNDT5hccuSXk0h4w5vQX8Rx9lpAXWwO5lVZeKKRv/AJR7gqcvGdKNi8+gUZTm+jVHxguaQcynfdm9Fm5eOoR7Mbz6kBU5ePHfhhHvKVLIynwf0bEQs00GiTowDpz3WAn42qHeyGN911qOGq580AkkN3ZitOGMlLZDyMfGF0HZ5wyJ7yLhrSSBzWLw7jWl8O1nBwvZttCtfibb00oOxjN7Lw8uDdBoOvNVzY1PsHie/wBGoxTjmUi0YDfXUrL1eJzSm75HHsqUstylG65XQwxiujTKcV0TxMumSHbZTEgD5Kq/fVFXYl2EMCpfEnYOQOY+gXsGHn900+q8x4WORr383ae5ekYG+8DDy1RTt0Z/IWghSRFrWj+EJ0VOXHbRXKdnm02aLKw/QK6PPBUzMrz2Wbr4/Ena3vr6LR1x8zvRBaSImbMeQWTJ2aIaMxXYdGzM192vaTl6O7qvBWFrbAkg31Wh4oIAjJtqSDfp2QL7pcANzgd2Wb8UXloKjey5w/SxyHNqSOZWuZuh+GQBrBYWV2PdPdi9FLiAaX/hd9Fm8F1c3vZH+JZLAejvogPCwvIFGS2Ui9GkfICbsJDvZf29ArNE5tsoJuNwe6GsfaSR3Rw0V2gYRmLjdzjf+iMOxZD6gqMu1iPYj4FPmaoXDytP5X2+KouxA3G076KSSzhdQX0Hddi3SIZlTEXhkb5DplB/svK3vzEuO7jc+9br7Qa2zGRDd/md6LDX1Ss9Lw4VGxW9FxzwOYV6gwp00kcZ0Djd2uoaNz2WvZwbRA+w4+riSfcllkguyuTKoujz11U0buChfXM6/JejTYLh8LS98cYA03vr0T6M0D2h7GRZS7KCRa7ugQ+aPdMk8r9HmYr29PkvTeA33pGnq47ogaKIaCKP/wBQrdKAGgAAC+w0VMWVTlpGbyMrlGi3Vi8EgAJJYbAb7LxkcM1j9oHDudAvaj7B9EBc833PxTZ8vBqieB+jzlvBNZzawerv7KZvBVQNzGP+S2U2IkF2RhfkBJIO56AIPRV1W5znzNbGzLdodpryF1nWfJJNqi9AgcHzc3s+KZ/o5+uaVoA7LXUcxewONr88pu33Kri7pBGfDbmdzA3A62Sxy5G6O5V2ZqBmQZAb2uLr0DhvSlZfv9V5v9+LSWlpv0svROF3k0sZOm+/qtkE7I5pJx0ayMW35rr0LxDFhG24tfkosKqpJInvk21y2V07dGRolqnZjc7bD+qhcwAaakp9Ro0DsFCCpTVMeL0ZziGcOmhha3M4EO10bqL2JUTsSkDZWusGnqfZtpYKpxW4CZ+ZrrECxabEm2hBQua2SFrw4hl85vq8k3bm9F3xxfY3JmxwGuEjCObd76adUViWe4aAJkcAbWAvffRHnOsPVBpIUD8VSCzfR30QrgePM53ZWeJ3eVvqfooPs/Pkld3PySdsf0FnNyySjmbWV6DQAdFTeQ+UvHTUK3GUIqmCRPIoXglrh0IcpQuROt4tx/4ifeqoVFlr9vQKZv8An1KpRy5mtI08ov8ABV+I8R8Gmc78Thlb791NFIxcpJGH4hr/ABqh7xqAcrfRSYBhwlc4ucQG+yQ0kFyDg/FEoKuYRMjieQCbEDcuKlK60exx4RpGp4YwsMfLKXZ7nI1xFjYb2CvY1jEcIIdfMRoG+0b9FYooskbW6khouTuTzKrVdK50jZGubZoILXNBueVjyWRyt7Mb29g/9gRTwx+K1zdS4tDjuebud0Jirc0rKWCmBijd7TgQbjd17K9R4PUmYyzTW3ysYTbtfVGqOlETbAkk6lx3J6KnNR1do5tFp5VmlPlHqg9TXhpta5teyI4VPnia61rk91TxWnMz5oviFn/7Z9FkcYJ8J+V2Q/ntey1cp/dn0WdlbfQ/A7J/LlVC4DKUcsVDcySOkfILjLfQddeauYpA2rEbcz23F7W2H8SLzUUTiC5jSRsSNR6KwNtAsvyq79mlsq0lGyKMRs9lvz6krE4rxO9lU4s9hvl9eq12N1nhQucPaIyt9T0XmhpJDckG53WzxYW3KRj8ibSDf3wT3cN9ydl6Hwn/ANpHffX6ry/D7xggtOvRem8IyZqSM25n6rRTUgveNFKslc94HO9gFq6KG0ZjHNp+Nlm8Ngz1T9PK0fMrVMIaA7nyTYF7ZGb9IHl942m97C3w0TWnRRVHlkc3ZrvM315hQxThLk7CugDxW688bMuYBuw39VBFhwN7k5HGx7dlaxTFBHUi4scoAPPVRxz+ctbdzXG5DibO6rO5NPTLqg5SwtjYGMFgFM92irU4DW2/vbsnSP0VbZL2AuJX+X0/op/s/i/6Ym3tOd9VU4kH7px6A/RF+FSI6NnXKT70IhbLBABdYW1Use11VhfoL7nUq0HLl2AU9BUPaXwytaACS0jXQX0QGnqKmxdnvcWNxY9Fr8Hdmuw8r/NDq7CywkAEjdZ8rfotjozlfUzMa0B7m3I22VitoZ5QWueHCwcy4RVmEOfbQi2t0YoqEFzbjSxB7qP20kV5I80xXCXQNa5zgS8Xy22U3CNNnnz/AIYxf/kdkV+0qzJGNHT5J/DlN4UDb+1J5ne/YKmWTjjafZpjP+Ow9FMCL323JVTEMbhh9t2p5BZmuxjPKIGsc4ZhmtcA+qI4jhEAc6Z7S5zQDbNe9thbooRglXL2ToNR1rHHICM1s2XnYqOrxKKPR8jQeh3QLhuslmmMj4msaBYOy2d2AWlp8IglzukiD3BpsTum4VKmJKkBJK6AuzB9yQtFgJBhbZoGp2WSqMLjGwLSOQW0w6jEUMQBJuLn3qvi0p6J523Et1k7WROc42AGp/VYerxl7o3OhjzEnKwXuT/EVqeJW3pJR/CshTBlNHF5TmkbqWlW8mrTJ+OT4VLOIyahwBJ0B0I7Iqx9xf5oRNQCSXO9znbWbqGj+qIBwDbclhnTaNL6K+MYe+Rge25DL+Tme4WX+8NO9wRuOnqvQaGZttD8lhuMqMRT6bSeb3816eBaoisSnLYNmqhyXoHB770cZ7n6leYSPXpvBY/6KP3/AFWiQ/kJRhSPQjgsV3G1i72iNLp0mDxkAC4skktSijy5N2VqrhtjxZriCDcHffRA6vg+Rl3CVpAubWPJJJRyxQ8ZMyT4AHGQta4jmdbW6KSnxFxaQA2xPQXHoUkl5c9dGpDYaw3I76KeSUpJK8eifsG46LwP9P0VjCqnLSxC17iySSCDLsuA6qcPskkmQC3hkpMoaNL81pGMvodUklDIxoDZJsoItyQ6PzOzAkWsAEklGXaKxPN8fqTU4gWO2D8g9GrTVRtpyGnwSSS+V6Na/FAk07x4r2PAzN001B63UGF4HI0Fz5nFzhbS+g964kpwyS4P/gZBZkvh5Q3l1116laDAJMoudSSd+6SSOJfYzZuiTFcKa4kjRSQMIYwb2FkklpwL+Qjkf1JaqASMyO2O6AYzQxlxhIOgux35bJJKnl6QMPYIFZkFj5iNFZDi2IS6EdCupLzI/kbfQ6kxPPrlt2CzXGVZnfG2219Ukl6mJ/YnH8jMPOq9T4L/AOyj9T9Uklrl0DyfwP/Z">
            <a:hlinkClick r:id="rId5"/>
          </p:cNvPr>
          <p:cNvSpPr>
            <a:spLocks noChangeAspect="1" noChangeArrowheads="1"/>
          </p:cNvSpPr>
          <p:nvPr/>
        </p:nvSpPr>
        <p:spPr bwMode="auto">
          <a:xfrm>
            <a:off x="0" y="-1287463"/>
            <a:ext cx="3467100" cy="268605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21878" name="AutoShape 22" descr="data:image/jpeg;base64,/9j/4AAQSkZJRgABAQAAAQABAAD/2wCEAAkGBxMTEhUTExQUFhUUFhQXFRUVFRUUFBUXFRUWFhUVFBUYHCggGBolHBQUITEhJSkrLi4uFx8zODMsNygtLiwBCgoKDg0OGhAQGiwkHCQsLCwsLCwsLCwsLCwsLCwsLCwsLCwsLCwsLCwsLCwsLCwsLCwsLCwsLCwsLCwsLDIrK//AABEIAMYA/wMBIgACEQEDEQH/xAAcAAABBQEBAQAAAAAAAAAAAAAFAAIDBAYBBwj/xAA+EAABAwIEBAMFBQcDBQEAAAABAAIDBBEFEiExBkFRYRMicTKBkaGxBxRCUsEVI2Jy0eHwFjOCJDRDkqJT/8QAGQEAAwEBAQAAAAAAAAAAAAAAAQIDBAAF/8QAJxEAAgICAgICAgIDAQAAAAAAAAECEQMhEjEEQRMiMlEjYTNxgRT/2gAMAwEAAhEDEQA/APG4HC/mNkaqMOhMeZjxf5rP3SIStBL9BU+G8E6i+qtcRV7JXARjytCDLi6jh5TLpJJjhxKSQKV0DjhC61ILoC4NFzCz++j/AJ2/Vez1o8n/ABH0Xi2GH99Fz87fqveKSgdLZo2sLnpouuho2YHEmqvhntHf4L2Wl4Vp42glgceZOquS4dT+UhjOhsANOqRpsons8jdE072uqdY5rGm7LjsvW6/h+neCMgHpoVhca4QfGM8RL2c2ncenVRkmh002Y4VcW2UhIzQ9CocVq/CeGiO5PLmPVVxip5wH3JVZ1lwyQ9SFTrRFlNnJkmKx84nBWn4UZWZmN0ABPYI77ZyV6BlFZxCvRYVG53mvqooqctNwFIJHA36IfMh//PKiWbhqLk4j3qB3Djfzrk73OdmuVH5vzOR+UX4H+iT/AEwOUiY7hl3J4XWzP/MU4VUn50VlA8D/AEVv9Nyfmamnh+UdFb+9yfmunftGTmQm+UHwv9FJ2Azdl2nw2ZuYhuuwsr37SkPRXI6ie3siyPyNoDx8e0Z/9lTanKf7prcPm5tK0ZqpjuxJ1a8bsK75BeCMfWUboyAeYuq4Us0hOpN01p6qxEYup+ULhauAR2TgF2y6Fxw17UgnOK4FwRzY0xPzFMsuONRwFww+slLw8MbCWudfc67D4L36gLImgHpovKvswqgylecuzvM4b9lp58azfiJ6HmpSml2aYY21o278ZFraIdU17Rz0PyWNkrnuO9gpGO0ve+uoU/lXousD9mvpq8OG+pCikqQZd9QNL7D0QGnrGt1vbsusjcSXEacuqdTtCOFAjjrhq72VMQ1Htgcx1WfEY3+S21ZWHKbnygWKxcrhnNtBr71lzLk9D49AjiOMCG9he4WjwRlN90cZXvbKQMobsR3We4mb+6v3CMYJQyTsEcbcxIHuTQtQo6k52Cjlz2vomSwt5ORGfhmVjy0jUbqjJhbgbEIcSnI6adoA8w1UD6W3MJ7qArn3ZyDSDbOGl2sQk+gNuVl37o6+ymipJXWAvfoho62VvuThsFJQ4TJK7LGwvIFyGi9h3U5p5hu0i3ZFeGKyopnSPiAaXMsSenZFV7Obl6MxiEWS7SCHcweSHATcpSimITPmkJd5nE6psWGvO9gFTHa6I5nyewd4s408VdbWVP57ouMIBtqp4cLa03uq2yVRMY/Yd1FdOldfRMIWgyjg5dTMqS6gEjSlcKNdC4J0lJpXElxx0rgXQf7lWosPmc3M2GUt3zBjrW9bLg0ar7O68jxYS6zSMwHMnstJK1yy/CWDyXbKXNjabm51Nh25IrNWuDrXD9T7J19zVhzu5aPS8VVH7F5jnnYK9TSOG+iDNrJDazSL30d5Tp6quMVmv7B05DzX+Ckr9GptGooq0eIL2sjDa0EkEjTksPDXNk11Fum91d8FzrOcdfwj+qaORojPEpbDmMPvC/IQTe1gskI3a33G4UjqlxLmtOXLuOZTo5e977nqUk527O+LigTxJHanv3CWEYzJAWvjcQQEziY3ityuhbTZo9FRN8F/snjVyZoJeI5XPL73Lt1FLjbyggK6HLrZXigh+0nHdP8A2iUKLlwErgUFv2oeidBjDmOzNNihBJXF1AaDsnEUjtC7nfZWKbGmOcDKCW7ENWZKlj/VCqOoJuni8aRzLtjv5Qd1WqMYA2GndB8RqLONkOc8laYQtGLLOpUg4/iB3Ky43iJ45hBGpGypwRHmzjguhdJUkEJdsE4h18KbHDdSMJburELgNeVkrZwOISTnHUric4auhdCL4Nw3PUatGRnN79Bbt1QbS2NGLk6QZ+zXh9tTO6SUXjhscp2c7kCvYY5LCwAA/KAAPSyyXB2Gx0jXsjLpc9i54FmgjoOa00E7XbEG26jKVvRqjilFbQC4loI4yJ2gNznI4D2STsbclk6qivIHDQtNydlsuMw8xRMawuzSsLiNmtadygGNU+R9utiO4UJxr7GnC7+rKk8RfkEmoP4vynkqowqRjrgusOh5Kw+uLhkLc3poFyCVzRlzGx5FTb1o0cEy3Ha97AADlz7lWYdlTY3VW4PM4MG7tPipbbDKkFOHsDY57piLtaNQdbk/oouIeGjE0zRas3c38t+Y7LZ4FRNaZGADysaD680QbTgsLHAEEW9R0K1LGnGjDPK+X9HgmOvBh94Qo7BbzjTg6VjHOhGdt9WgeYXPJY1+GT//AIyn/iUsYtKh4tN2U8yfdcqKeRgvJG9g2u5pA+K7HEXC7QSEXEopf2RFK6kMLvyn4JoKPoW7fY0kpArshUYKCRzHFSsULnKRh0XNBQNxA+ZVwFLUnzFRha4rR5uT8mJcsu3SumEOFSwVLmbKMppR0wFiWpLtwmCXSyjC6hRx0BcypLtu6JxawqnEk0cfJzhderTi7fOckTRYNGhNuyyHAvD0jr1ZGWJtwy+7ndWj3LTVUYc4AEluhf1J6LJnnuj0PEjStjqXPYPY8MA9mO3tequwSl13xnLKPbj5G3NZfE8RcJg1n4bXCOiVr2gjyvNvMNj2KmpG2SCUWI+Lo67SNLX+vZMxGjNQ3pIwaW5ql7Y/K9u/cd1egq7C17H/ADZdf7J8dmKqaWVry3xCOumqmjicBq4uK0NfhrpWmZtjbRw5oLK8ghvM7C2qRjJr9k9NLe3K261PDGFht6h2wvlBQ7hvAfO18pu298vVazEJMzTYWY24A5JowaVsjkzcnSCPCUhex8p/G829Ai74tUKw13hwsG2g07ldxTFxG02IvbU9B/VXTqKMr2xlbUAPsNm+0ep6Jge4Nva10Op3EtBPM5vUlXDI9xyt0A3d+ihKTY9FWsoWysMcrA5h3BA+I6FYrFOHW0hvES6I9d2dit657WbEuceagkpw5pDxfMipM56PNXWOe9tisfQi7T/MVtcVozFLIzcZSQexWKpHae8qq6FXZYdFe2iNRUzHtsW8lFhNLmu88tlcqKlkY8xF0voMmCarDWs2O/VULWuEzEsUL3XGwXRci5RlHqxsMrsGVDvMVHdPm9opoWldGSf5MSSSQRFOELieSmrkLR0NXCEgu3QsIgNFbwnDX1EzIWbvIHoOblVJXqH2Y4MY4jUub+8luI+zNiUJz4xsaEeRtoKJkNLHG0eSEZDbvu74rL1MOUuG9vZPUHYrXUjyCQ5pyPFne9Z6tpvDcWg3Gtj0HRYXbdnoY9aRipaQ5yed9VroqLLTtBGts3dCZmWcXAbLUyjPk6ZWk/AJWVyTejPElpvvp70mm6M1mHlxJaNhcjt2QkMsdeaftBjKwzQyljXEny210vy6JQupXRmVwBA52s4FMpZMrdRcaAgo9QU8Nizw2i4103VIuuyGVIEYVjLHS5MhaMtma9UbrqbytjB5i/fsmx4BCx+ZrDfl5rqWalab3LgWgkgHe66Sctskv6OYnjQiywxgSyus227WDmXFVamAOBadTcFx623HoqlG5gls0WAFu+vMnmUWpqfMLkgAfNT5chkqImt0vyCsxzxWsHeo7pSU7eZJA5DZQCmjOoDbfzIM4sMawnQtH1TKhtuvqVGwRa2t8VI+pjAtmuTtzRTAYzjCn0EnYtKwXDtOCfMNLndem8UQZ6dx3tYhYeOD3XTcqO42Xn5WNNrBYXE5C5xJN9VtHUTsuZzTlOgPI+iqyYXGdwF0JpbOljbMMAi7vZ9yJzcOsd7Jsq1ZQOY3cEJ5zUqBiThdmemGpTQE+TcpoWldGWXYl0BdAT2NuuujkrIr6JqfyTUUBiJThZGeEOHnV1S2Ftw0eaR35WDmvV6P7OqL8EeYD8TydVOc1HsaMHI8l4YwZ1XURwt2Ju+3Jo3X0NhdK1lo2AWa0N9AEKocDp6IF0bGte/ygNGp7I/hENhfc7n16KafN0VUeCK3ED2xRjqXDZY6plzG6LcfTu8jWNLiHC4AusrVV+QatcHHlbmp5ezRi0hVDPK8gbC5WpwoBzGHq0X+CztXTH7vroXgkjntdHMDv4Lf5R9FBdjSdhmnaLk+4IJjmHNa4uYPLz7HmjeHOu4NHLU+5QzuEheDbXprYp76Fi6BtBRkR+I8fyA/Uo1RRFwB0uPmgzJbv8F7jfK4iw0cGi9lXwzHI3vYITJp7bXixab28vULW4R4kHkbka/W3dMztdckC5FieaU9WW2A15lVpJdc49k7hZSiRBHhLWuJab3TKiGa5DW6W02V5sinEgI7rqOKtHM/whmAD/xKB9EXa2APW+h72V2SIHfUIZUOkg87QZYvxN/Gzu3sg9BIKrC9BldrztsuHACGhxdvsicNXHI0PYfLz7dip4m6Fjtj7J7peKZ10BJcOcYpBe4LTb1CxeCU3ivay25t716LHs6M7gH6LA8MxvZOJMrvCbMQ59rtGvNMo7Gi+ze/aBhojpYQ0ABh2HovIq2sIP6r1H7UeIonxsijeDckm3LReQTm5TSa5uhYXw2MdVOPNQTOJBuSp/CJUFXI0C2YXPIJogYCk3K6AmvIuU5q1royS7OgIthFHnNrckLavTeAuBqp7I6oNY6KRrrNv5ugKlk6K40rPLgEwj/OvZSjous0LT0c36qqdGez3PgDh8UdK0P0lnAfJ1ynVrfota2UWsNkCgeSGkndrT8gu1tM+VoYyUxZjuBuscp9s2xXobUVBc58nJnkZ6nmtRTDw4gTbRtzqOlysRQ8ISZy51S4sHtN536qniPBlWWucarygk2uduQKTHmrbHljsISVpJc4nck36dFDHVeNJ4TbHLq9xG3ZUX8OyMbZ87rFhdZvbZEsAohFBfdzhcnmb7XXRzctAcOKBVYSY5R+XNb0RLC5bRsFtmtQ+ukyueLaOZdSYZVXA9FNOmO+jRYdNlL3n8I26k7BObkDSbEnc25dlQEwEJdzLx7/AEUb76Ovp0Gye6EB9XdtTA/XLnLfc8W/VD+HRlqpexcP/oozicdoQTuxzHf/AECheB2NbUW2NnD36laI/wCOiT/I17P0SoJQS6M89l07Ib4hDsw5FZrLBNrS0lpXWzWKstIlaCN+apTRW/onQC+yW66RzBA/zZU2v020UMhKDZwn5W5vJZx3I29Uo6otBF7i3wKryuPNRhyWw0E5ZA7JKOejgn8C1rWxTMLQQJnaeuuyo0sg1aTvqFFg4ymXu8H5J496A0qpmk4kgpnU0zzEwkRuINgDt1XguGUs0/8AsxOcPzu0aF7hIQ6Nwdq0g3HK3dBYACAGABg0AGgSZZqA2OF6Rh6fgSV3+/Nb+GMX+aKUfAdKz2mueerj+i1eRMkcG6uIA6k2WV+TN6RpXjoCTcKUbm5TAwDqN7rH4h9m0t3GB4cOTXaH0WvxDi2mi/FnP8KzVfx7M64iYGA6A8/VUxZM/oMvGg+yHA+BAz97XODAD/t33A69l63gWJsbAzwCPDGjbbADkvAq2sklN5HOcTtc8/Rev8N0/hUkLOYbc9r8lsbcl9iE8MMaPGsV4fqKckOYXN/M3UINI/5fovoJkWZvL3i4KAY7wbBUA+UMfbR7dPiFpUjA4B7DX5oondY2/RR47WeG1m98wtbf3KTC4DHFFGfMWNDSfRDOJZnBzcm4uRfqsU/ZqgGcRqHNjdluA5zTfsRtdXMIqXPpX3NyCBcrzuLE5BduYnPcFpOl+oPVEabFZvDDIzZjRd19yR1UVCRVyRqOJ5sgcTyYxnvco5QRGxvYH3LIVeKvkc0k5jcENPUdQtbTA2Gbcj/LdE+OLiLN3oFY00XPdhQ/BJdSw9N0Ux5tv/VyAYY7ze5LLsK6NpCGNiZduY6nU9U6jhBs6wLQTp07qq6EusLjYe5SxgluRm34ndewVVt2TZzECCDoCD1SqY421FwB/ttAt/KN0ysOnu+SjqwDKwjmxqo26aFpBlwu0INKPMfVF6V/JVqqDtqFBoddiw97mkEGwVuXFWnQtv3CEOuNL7qvHWxB4DpWNDT5hccuSXk0h4w5vQX8Rx9lpAXWwO5lVZeKKRv/AJR7gqcvGdKNi8+gUZTm+jVHxguaQcynfdm9Fm5eOoR7Mbz6kBU5ePHfhhHvKVLIynwf0bEQs00GiTowDpz3WAn42qHeyGN911qOGq580AkkN3ZitOGMlLZDyMfGF0HZ5wyJ7yLhrSSBzWLw7jWl8O1nBwvZttCtfibb00oOxjN7Lw8uDdBoOvNVzY1PsHie/wBGoxTjmUi0YDfXUrL1eJzSm75HHsqUstylG65XQwxiujTKcV0TxMumSHbZTEgD5Kq/fVFXYl2EMCpfEnYOQOY+gXsGHn900+q8x4WORr383ae5ekYG+8DDy1RTt0Z/IWghSRFrWj+EJ0VOXHbRXKdnm02aLKw/QK6PPBUzMrz2Wbr4/Ena3vr6LR1x8zvRBaSImbMeQWTJ2aIaMxXYdGzM192vaTl6O7qvBWFrbAkg31Wh4oIAjJtqSDfp2QL7pcANzgd2Wb8UXloKjey5w/SxyHNqSOZWuZuh+GQBrBYWV2PdPdi9FLiAaX/hd9Fm8F1c3vZH+JZLAejvogPCwvIFGS2Ui9GkfICbsJDvZf29ArNE5tsoJuNwe6GsfaSR3Rw0V2gYRmLjdzjf+iMOxZD6gqMu1iPYj4FPmaoXDytP5X2+KouxA3G076KSSzhdQX0Hddi3SIZlTEXhkb5DplB/svK3vzEuO7jc+9br7Qa2zGRDd/md6LDX1Ss9Lw4VGxW9FxzwOYV6gwp00kcZ0Djd2uoaNz2WvZwbRA+w4+riSfcllkguyuTKoujz11U0buChfXM6/JejTYLh8LS98cYA03vr0T6M0D2h7GRZS7KCRa7ugQ+aPdMk8r9HmYr29PkvTeA33pGnq47ogaKIaCKP/wBQrdKAGgAAC+w0VMWVTlpGbyMrlGi3Vi8EgAJJYbAb7LxkcM1j9oHDudAvaj7B9EBc833PxTZ8vBqieB+jzlvBNZzawerv7KZvBVQNzGP+S2U2IkF2RhfkBJIO56AIPRV1W5znzNbGzLdodpryF1nWfJJNqi9AgcHzc3s+KZ/o5+uaVoA7LXUcxewONr88pu33Kri7pBGfDbmdzA3A62Sxy5G6O5V2ZqBmQZAb2uLr0DhvSlZfv9V5v9+LSWlpv0svROF3k0sZOm+/qtkE7I5pJx0ayMW35rr0LxDFhG24tfkosKqpJInvk21y2V07dGRolqnZjc7bD+qhcwAaakp9Ro0DsFCCpTVMeL0ZziGcOmhha3M4EO10bqL2JUTsSkDZWusGnqfZtpYKpxW4CZ+ZrrECxabEm2hBQua2SFrw4hl85vq8k3bm9F3xxfY3JmxwGuEjCObd76adUViWe4aAJkcAbWAvffRHnOsPVBpIUD8VSCzfR30QrgePM53ZWeJ3eVvqfooPs/Pkld3PySdsf0FnNyySjmbWV6DQAdFTeQ+UvHTUK3GUIqmCRPIoXglrh0IcpQuROt4tx/4ifeqoVFlr9vQKZv8An1KpRy5mtI08ov8ABV+I8R8Gmc78Thlb791NFIxcpJGH4hr/ABqh7xqAcrfRSYBhwlc4ucQG+yQ0kFyDg/FEoKuYRMjieQCbEDcuKlK60exx4RpGp4YwsMfLKXZ7nI1xFjYb2CvY1jEcIIdfMRoG+0b9FYooskbW6khouTuTzKrVdK50jZGubZoILXNBueVjyWRyt7Mb29g/9gRTwx+K1zdS4tDjuebud0Jirc0rKWCmBijd7TgQbjd17K9R4PUmYyzTW3ysYTbtfVGqOlETbAkk6lx3J6KnNR1do5tFp5VmlPlHqg9TXhpta5teyI4VPnia61rk91TxWnMz5oviFn/7Z9FkcYJ8J+V2Q/ntey1cp/dn0WdlbfQ/A7J/LlVC4DKUcsVDcySOkfILjLfQddeauYpA2rEbcz23F7W2H8SLzUUTiC5jSRsSNR6KwNtAsvyq79mlsq0lGyKMRs9lvz6krE4rxO9lU4s9hvl9eq12N1nhQucPaIyt9T0XmhpJDckG53WzxYW3KRj8ibSDf3wT3cN9ydl6Hwn/ANpHffX6ry/D7xggtOvRem8IyZqSM25n6rRTUgveNFKslc94HO9gFq6KG0ZjHNp+Nlm8Ngz1T9PK0fMrVMIaA7nyTYF7ZGb9IHl942m97C3w0TWnRRVHlkc3ZrvM315hQxThLk7CugDxW688bMuYBuw39VBFhwN7k5HGx7dlaxTFBHUi4scoAPPVRxz+ctbdzXG5DibO6rO5NPTLqg5SwtjYGMFgFM92irU4DW2/vbsnSP0VbZL2AuJX+X0/op/s/i/6Ym3tOd9VU4kH7px6A/RF+FSI6NnXKT70IhbLBABdYW1Use11VhfoL7nUq0HLl2AU9BUPaXwytaACS0jXQX0QGnqKmxdnvcWNxY9Fr8Hdmuw8r/NDq7CywkAEjdZ8rfotjozlfUzMa0B7m3I22VitoZ5QWueHCwcy4RVmEOfbQi2t0YoqEFzbjSxB7qP20kV5I80xXCXQNa5zgS8Xy22U3CNNnnz/AIYxf/kdkV+0qzJGNHT5J/DlN4UDb+1J5ne/YKmWTjjafZpjP+Ow9FMCL323JVTEMbhh9t2p5BZmuxjPKIGsc4ZhmtcA+qI4jhEAc6Z7S5zQDbNe9thbooRglXL2ToNR1rHHICM1s2XnYqOrxKKPR8jQeh3QLhuslmmMj4msaBYOy2d2AWlp8IglzukiD3BpsTum4VKmJKkBJK6AuzB9yQtFgJBhbZoGp2WSqMLjGwLSOQW0w6jEUMQBJuLn3qvi0p6J523Et1k7WROc42AGp/VYerxl7o3OhjzEnKwXuT/EVqeJW3pJR/CshTBlNHF5TmkbqWlW8mrTJ+OT4VLOIyahwBJ0B0I7Iqx9xf5oRNQCSXO9znbWbqGj+qIBwDbclhnTaNL6K+MYe+Rge25DL+Tme4WX+8NO9wRuOnqvQaGZttD8lhuMqMRT6bSeb3816eBaoisSnLYNmqhyXoHB770cZ7n6leYSPXpvBY/6KP3/AFWiQ/kJRhSPQjgsV3G1i72iNLp0mDxkAC4skktSijy5N2VqrhtjxZriCDcHffRA6vg+Rl3CVpAubWPJJJRyxQ8ZMyT4AHGQta4jmdbW6KSnxFxaQA2xPQXHoUkl5c9dGpDYaw3I76KeSUpJK8eifsG46LwP9P0VjCqnLSxC17iySSCDLsuA6qcPskkmQC3hkpMoaNL81pGMvodUklDIxoDZJsoItyQ6PzOzAkWsAEklGXaKxPN8fqTU4gWO2D8g9GrTVRtpyGnwSSS+V6Na/FAk07x4r2PAzN001B63UGF4HI0Fz5nFzhbS+g964kpwyS4P/gZBZkvh5Q3l1116laDAJMoudSSd+6SSOJfYzZuiTFcKa4kjRSQMIYwb2FkklpwL+Qjkf1JaqASMyO2O6AYzQxlxhIOgux35bJJKnl6QMPYIFZkFj5iNFZDi2IS6EdCupLzI/kbfQ6kxPPrlt2CzXGVZnfG2219Ukl6mJ/YnH8jMPOq9T4L/AOyj9T9Uklrl0DyfwP/Z">
            <a:hlinkClick r:id="rId5"/>
          </p:cNvPr>
          <p:cNvSpPr>
            <a:spLocks noChangeAspect="1" noChangeArrowheads="1"/>
          </p:cNvSpPr>
          <p:nvPr/>
        </p:nvSpPr>
        <p:spPr bwMode="auto">
          <a:xfrm>
            <a:off x="0" y="-1287463"/>
            <a:ext cx="3467100" cy="268605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21880" name="Picture 24" descr="http://1.bp.blogspot.com/_F1DSaN37TAE/R4eF0rBpoYI/AAAAAAAAARw/ZTQwXGFctrQ/s320/EUCARISTIA2.jpg">
            <a:hlinkClick r:id="rId6"/>
          </p:cNvPr>
          <p:cNvPicPr>
            <a:picLocks noChangeAspect="1" noChangeArrowheads="1"/>
          </p:cNvPicPr>
          <p:nvPr/>
        </p:nvPicPr>
        <p:blipFill>
          <a:blip r:embed="rId7" cstate="print"/>
          <a:srcRect/>
          <a:stretch>
            <a:fillRect/>
          </a:stretch>
        </p:blipFill>
        <p:spPr bwMode="auto">
          <a:xfrm>
            <a:off x="4716016" y="3501008"/>
            <a:ext cx="1440160" cy="2268252"/>
          </a:xfrm>
          <a:prstGeom prst="rect">
            <a:avLst/>
          </a:prstGeom>
          <a:noFill/>
        </p:spPr>
      </p:pic>
      <p:sp>
        <p:nvSpPr>
          <p:cNvPr id="16" name="15 CuadroTexto"/>
          <p:cNvSpPr txBox="1"/>
          <p:nvPr/>
        </p:nvSpPr>
        <p:spPr>
          <a:xfrm>
            <a:off x="323528" y="3573016"/>
            <a:ext cx="2304256"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b="1" dirty="0">
                <a:latin typeface="Arial Narrow" pitchFamily="34" charset="0"/>
              </a:rPr>
              <a:t>1.- Liturgia de la luz o Lucernario</a:t>
            </a:r>
            <a:endParaRPr lang="es-MX" b="1" dirty="0">
              <a:latin typeface="Arial Narrow" pitchFamily="34" charset="0"/>
            </a:endParaRPr>
          </a:p>
          <a:p>
            <a:pPr algn="ctr"/>
            <a:r>
              <a:rPr lang="es-MX" b="1" dirty="0" smtClean="0"/>
              <a:t> </a:t>
            </a:r>
            <a:endParaRPr lang="es-MX" b="1" dirty="0"/>
          </a:p>
        </p:txBody>
      </p:sp>
      <p:sp>
        <p:nvSpPr>
          <p:cNvPr id="18" name="17 CuadroTexto"/>
          <p:cNvSpPr txBox="1"/>
          <p:nvPr/>
        </p:nvSpPr>
        <p:spPr>
          <a:xfrm>
            <a:off x="6372200" y="3573016"/>
            <a:ext cx="2376264"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kumimoji="0" lang="es-ES" b="1"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2.- Liturgia de la Palabra </a:t>
            </a:r>
            <a:endParaRPr kumimoji="0" lang="es-ES" sz="2800" b="1" i="0" u="none" strike="noStrike" cap="none" normalizeH="0" baseline="0" dirty="0" smtClean="0">
              <a:ln>
                <a:noFill/>
              </a:ln>
              <a:solidFill>
                <a:schemeClr val="tx1"/>
              </a:solidFill>
              <a:effectLst/>
              <a:latin typeface="Arial Narrow" pitchFamily="34" charset="0"/>
              <a:cs typeface="Arial" pitchFamily="34" charset="0"/>
            </a:endParaRPr>
          </a:p>
          <a:p>
            <a:pPr algn="ctr"/>
            <a:endParaRPr lang="es-MX" dirty="0">
              <a:latin typeface="Arial Narrow" pitchFamily="34" charset="0"/>
            </a:endParaRPr>
          </a:p>
        </p:txBody>
      </p:sp>
      <p:sp>
        <p:nvSpPr>
          <p:cNvPr id="19" name="18 CuadroTexto"/>
          <p:cNvSpPr txBox="1"/>
          <p:nvPr/>
        </p:nvSpPr>
        <p:spPr>
          <a:xfrm>
            <a:off x="1979712" y="5949280"/>
            <a:ext cx="2376264"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b="1" dirty="0">
                <a:latin typeface="Arial Narrow" pitchFamily="34" charset="0"/>
              </a:rPr>
              <a:t>3.- Liturgia Bautismal</a:t>
            </a:r>
            <a:r>
              <a:rPr lang="es-MX" b="1" dirty="0" smtClean="0">
                <a:latin typeface="Arial Narrow" pitchFamily="34" charset="0"/>
              </a:rPr>
              <a:t> </a:t>
            </a:r>
            <a:endParaRPr lang="es-MX" b="1" dirty="0">
              <a:latin typeface="Arial Narrow" pitchFamily="34" charset="0"/>
            </a:endParaRPr>
          </a:p>
        </p:txBody>
      </p:sp>
      <p:sp>
        <p:nvSpPr>
          <p:cNvPr id="20" name="19 CuadroTexto"/>
          <p:cNvSpPr txBox="1"/>
          <p:nvPr/>
        </p:nvSpPr>
        <p:spPr>
          <a:xfrm>
            <a:off x="4788024" y="5949280"/>
            <a:ext cx="2376264"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b="1" dirty="0">
                <a:latin typeface="Arial Narrow" pitchFamily="34" charset="0"/>
              </a:rPr>
              <a:t>4.- Liturgia Eucarística</a:t>
            </a:r>
            <a:r>
              <a:rPr lang="es-MX" b="1" dirty="0" smtClean="0">
                <a:latin typeface="Arial Narrow" pitchFamily="34" charset="0"/>
              </a:rPr>
              <a:t> </a:t>
            </a:r>
            <a:endParaRPr lang="es-MX" b="1" dirty="0">
              <a:latin typeface="Arial Narrow" pitchFamily="34" charset="0"/>
            </a:endParaRPr>
          </a:p>
        </p:txBody>
      </p:sp>
    </p:spTree>
  </p:cSld>
  <p:clrMapOvr>
    <a:masterClrMapping/>
  </p:clrMapOvr>
  <p:transition>
    <p:strips dir="l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04664"/>
            <a:ext cx="8229600" cy="1143000"/>
          </a:xfrm>
        </p:spPr>
        <p:txBody>
          <a:bodyPr>
            <a:normAutofit fontScale="90000"/>
          </a:bodyPr>
          <a:lstStyle/>
          <a:p>
            <a:pPr algn="ctr"/>
            <a:r>
              <a:rPr lang="es-MX" dirty="0" smtClean="0"/>
              <a:t> </a:t>
            </a:r>
            <a:br>
              <a:rPr lang="es-MX" dirty="0" smtClean="0"/>
            </a:br>
            <a:r>
              <a:rPr lang="it-IT" b="1" dirty="0" smtClean="0"/>
              <a:t>I LITURGIA DE LA LUZ O LUCERNARIO </a:t>
            </a:r>
            <a:endParaRPr lang="es-MX" dirty="0"/>
          </a:p>
        </p:txBody>
      </p:sp>
      <p:sp>
        <p:nvSpPr>
          <p:cNvPr id="3" name="2 Marcador de contenido"/>
          <p:cNvSpPr>
            <a:spLocks noGrp="1"/>
          </p:cNvSpPr>
          <p:nvPr>
            <p:ph idx="1"/>
          </p:nvPr>
        </p:nvSpPr>
        <p:spPr>
          <a:xfrm>
            <a:off x="395536" y="1196752"/>
            <a:ext cx="8280920" cy="2664296"/>
          </a:xfrm>
        </p:spPr>
        <p:txBody>
          <a:bodyPr/>
          <a:lstStyle/>
          <a:p>
            <a:pPr>
              <a:buNone/>
            </a:pPr>
            <a:endParaRPr lang="es-MX" dirty="0" smtClean="0"/>
          </a:p>
          <a:p>
            <a:pPr algn="just"/>
            <a:r>
              <a:rPr lang="es-MX" sz="2800" b="1" dirty="0" smtClean="0">
                <a:latin typeface="Arial Narrow" pitchFamily="34" charset="0"/>
              </a:rPr>
              <a:t>La comunidad reunida en torno al fuego se mantiene en silencio meditativo para que sean las aclamaciones litúrgicas las primeras que resuenen en medio de la asamblea.</a:t>
            </a:r>
          </a:p>
          <a:p>
            <a:endParaRPr lang="es-MX" dirty="0"/>
          </a:p>
        </p:txBody>
      </p:sp>
      <p:sp>
        <p:nvSpPr>
          <p:cNvPr id="122882" name="AutoShape 2" descr="data:image/jpeg;base64,/9j/4AAQSkZJRgABAQAAAQABAAD/2wCEAAkGBhQQEBUUEhQUFRUUFBYVFRQUFBQUFxQUFBQVFBUYFBQXGyYeGBkjGRUVHy8gIycpLCwsFh4xNTAqNSYrLCkBCQoKDgwOGg8PGjIkHyQpKiwqKSwsLCwpLDAsLSwpLCwsLCwsLCwsLCwpLCwsKSwsLCwsLCwsLCwsLCwsLCwsLP/AABEIANwA5QMBIgACEQEDEQH/xAAcAAACAgMBAQAAAAAAAAAAAAAAAQYHAgMFBAj/xAA+EAABAwIDBQYEBQMCBgMAAAABAAIDBBEFEiEGMUFRYQcTInGBkTKhscEUQlLR4SNicjOCY5KisvDxCCQ0/8QAGwEAAgMBAQEAAAAAAAAAAAAAAAEDBAUCBgf/xAAvEQACAgEDAwIFBAEFAAAAAAAAAQIDEQQSITFBUQUTIjJhcYEUI5Gh8DNCscHR/9oADAMBAAIRAxEAPwCjkJpIGNJNJAAiya3UcIe8NJygm1+SHwsjSy8CjmLQQOPFaSvVWUZjcRobcQvMUlh8o6mnHhiTQkujgaSaSAGkmkgAQhCABdbZ/BjUvtwbvXKUp2SrBFG88S4ewCr6mUo1tw6lnSQjO1KXQ8u0dJHAQxu/iuEyQhb8RqzLI5x4n5cF5l1VFxglLlivsUptx4QLtU2MCOMBu9cVC6nWprDOK7ZVvMTZUTl7i47ytSaLLvGOCNtvliQhCBAmhJAAhCEwBCEJACEIQAIQhAGYkKwQhGAyxoSTTASaSEgBCE0wEmhJIAXuo5soA5n7LxLIOSkso7rlteRPFiUlk43WKDl9QQAhAKYj0CCwuVoct0LC8rU/euUSS6cGKEJhM4EUk0JiEhCEwBCE0gEhCEACEBNACTsvZQYTJN8Db24qSYf2fSOcO8NhpcDf5eagt1NVXzMs1aW23mKIfZFlZlVsc2MWbHoOKgmMUJjfusDuUVGshe8RJr9DOqO5s5qaYCzfHZW8lJReMmtJNJM5GkhCABMoTQABJNJAAt1HSOleGNFyStKkexszYnySu/IzQdSf4UVs3CDa6k1MFOaiwxmkbSRiMG8jhc9AVHSvTiNc6aRz3G5cflwXmSqg4x+Lr3HfNSl8PTsJeiCC7HOPC3uVoIW38QcmXhe6keSOOE+TSQhF0Lo4EhNCYCQmkkAITQgATASU97M9lG1JfNILhhDWgjQuIuT6C3uoNRfHT1uyfRE1NTsltR19hsjImsFi5rHSyef5Qely1SPDi4zAEHLe5P1Uf2cwZ1PVVYto7I1vk6S5+in+NNFPE5zRwa3yJ0v8l47XTTt+Hnd/2ekrntioNfRBjckEcZfK4BjRct4u6KiNq9oBVTEtaGsGjQNwHBbtrNpH1EpbmORpsB5KNrc9L9N/Tx3zeW/6MnVal/6cWAKHOuhJbhm5YJLIBIoOcCTQhAAhNCBiCE0roAFsjmLQQOO9a0JME8dATCSzjFyAgEsnTxTZ+SCKKVw8MrQ4ev8AC5KuztJwtowmMgf6ccP0aFSapaLUvUVuT7NosaitQax4BBQgq8VgQkhADQUk0AAQhCBgFdvY+Wsw4ududO8X8mt/dUkFcWzTvw+DQ8C90knoXED5NCxvWVu0+3y0XtDHdYS/FqUAOeziWm/kbr1VLO+hkafzDMPUFeakeXUozb8gPvuXrwfxRgcRp914uTcfwzYlxHnsfOeN4e6GZzTzK5ynHapG1lc9reB18zqoU2Mk2HFfQ9LY7KYzfgwtRDFj2mIF12cA2Wmq5A1rSG38TiNAFLdh9iWh4mnscuoafl5qxoaqKJtmhoJvoFmaz1ZVtwqWX5LdGgb5n/BXW1OCU9BSizc0jjlaT0GpKrhxuVbe2EcE7P6srW5dQLi/tdVTVNaHkMNxwKsemWOdeZZz3yc6+OGsdDStkUZcQBxWCkGzWG5ryO+Fu7qVoW2KuLkypRV7s1E58eDuPBKtou7HVSWarY3VRnFKzO5VqbZ2S56F7UU1Uw46nhSQhXjKEmkmmIFJ9jtkn1crDazA4XPS+qj9DCHyNaTYEi55Dir02TqY2hrI7ZWjU+QWT6nqpUV/AuWX9HQrG5PsevtFhDsPqGjcxjbf7LL56Ku/tP2hZFQvjBvJUODfJgOZx+g9VR6g9EhJUNy7sWsxlR8CQmktwohZCEJgNJNJIBoQmAkPBspoDI9rW73EAeZKuitpg2mhiFsrAyP2Gv3VSYMS2UOBtbjyuphHXSCNjS4k97fXoP5WR6jB2OKT6Gx6fFRTZbzaW8QAGhAH+0BeZ9UzD6WWofoB8Lf1ON7Aea99E5wp2332aP8ApChfadSOkp4WXs0PldY8S1rAPYXXkNNBWX7J9M8liTk04ryU9jWKPqp3yv8Aie4uPS5Xo2Yia6oYH89PNc+piyuO7zXowKS1TEf+I36he/nFe04x44MmDxanLyWrlOVxvZoNr9Aobju2WW8cB5gv/ZdfbrGe6i7lh1d8RHVVq5ZPp+kU17k19jT12qcPggZSSlxuSSTvusE0wt3oYfXqbaWnzuDeZUpxKpFPA0DjcNHQaElcLBBedg6/TX7KVV+zb6sQ5TYWsXHh6LP1M4qyKm+DV0sGqpSh1IVPVOfvWmytTC9hKSHWW8rv7jYewUpw+mpmD+nSx+eRqq2+r1V/JFv+jn9BZLmTKCLEl9CSCJ7Xd5FGGNaXO8A0a0EnhyCoTEZQ+V7mtDWlxLWjcAToFZ0Ou/VZ+HGCvqNL7KXJ5U8uiA2692JQ5MreTRfzOpWg5c4KyhlN+DwBdei2nmhYWxutcWvxt05LkWQlKEZrElkI2Sh8rN9XXPldmkc5x5uN1ouhC6SS4Rw228sEIQmISE0kwGhJMJAFl6aKAveGjivOpX2c4YJ6vXcxhd9lDfZ7dbl4J6YbppEfroHQvy+qnuxOHmt7u+5hvIeQbv8AUhc7tOwsQzRkD4mfQqcdkuH5MPzAXdPNb/Y02+zvdZGs1GdIrV1ZfrTqtlFdCbT1GRkY3EjNblwA9AuXjwa6EOcAe6mzG/6JND9V6NoTZzBfUNsenH7rjYxWWpKl39gPrmZZeWpi96a65LsYLYplWbcbJminzN1gm8UTuAvrl8wo1T+CVvRwPsVY+NY2JcGcyTVzZB3Z4jxj7XUAZF3hYB8ROv2XtdJbOVX7nbK/juZt1SU+Pue7aCUyf1Hfnebf4t0C4JUvxHDu8e2MflZb1tc/NRJzbFT6eaccI41cGpZZinZARdWSodvZOlL572+EH3OisDaKtNFRMLAC+9m9L/mK5uwWA/0Q4nK6S7hzyt0FvmVLsUwlj42tc3Pcj4tdw3ry+u1MHqUpcpPoeh0tTjThPDZT81XUSASOkfZxI3kbugVsdlGHTZ5M73PiyD4tbOPIn1UfrMGZJE5sYB7px3cCCCVa2ETCOnDgAMwzWHkFx6hrIyq2qOMkLplUnzls4u1FL3VLV2G6Fx9OKoGYd67QWJ4L6Px+QSYfVyHd+Hk/7Db52VTbObCPjDZpxbMAWN89fon6VdGiiUpeePqRzjK6Sh/JwqHZvuWd9Nw1AXAranvHk81bGM4A6pikA0ayPT/IkD6XVZYjgclOfE0258FraLVRublJ8+CPV0bIqMFx3Ols1s0yRpmqXhkTeZsXFcjGpo3TO7kWjBswcbDiepXnmq3OFi42G4cB5BaVfjCSk5Sf47FGc47dsV+RFCaSmIAQhCBCCE7ITAEBCaQAFYnZDTHvJn23MDfUn+Fx+z3Yo4nO5lyGsYXEjnuA+a+gNmdj4aGIRxsAA8T38XHmSd6xvUtStjpist/wi7R+21NkF2y2KfXSQj4QxpueJzEW+illHHHhVFEwWLmts3zcbuPzXTjeJHF50adB5bgoNtzipkks3gbAfReahdZalS3wjSjD3Zcr7/8Ahtlqy853G5MhPpcBcfbTEO6ppIxvkcLj+xpv9bey71PRZo2X0uC4ngLkm/oPoqp2o2g/E1Mjm/C52Vg/sGg996uaCj3bcrpEsX2RjHBxcQxEvYGX0BuvRsszNPr+VpPtZcqsbleRyNl09lJAJ7fqaQvUWRUaXjwYtc3K5ZJ1szRd7Ug23BxPt/KrvG6bu6iVnKRw+auTZOhEOjv9STeOTeA+6rTazCnyVzxG0uL3kC3PisrQXp3yj2wX9bBuCx5IuulgmDyVMoZG0uNxewJsFKaHs/YIw6V93H8jTax6lTvYTZr8NE8s0zuBzE8ALb7KfVeqVVwex5ZWr0U1iU+h6sCpGxSMiLbEQ2bfeCN/3Xrx0d3HmJsA3wn+92g+5SrbGQEauG6Ti3yHJeHbKF8opgCXu8XhGgJJFiR7rysf3LVJv7mvymsGrZmlhiP4ZurpAZJHnUlx3N+6leIx91FlHBhA6mwCiWzNDkrIrm7i51zzIaSfTRTxtIZmNHEOI9DdGpTlYu+SC6ShJZ6HJwxwdhjzILtccpvxAOv0Ue2ixOxgjA0aAfQWAHspRtBkjhjp4zcMPjtzHDz3lRSXCDUygi5de1uisSUYTw+3/I6MNOx92SbC6VroSP1tPzC40OAfioy2SI2Nxci3tdS7CMJMQBkI6Abh+6xq6uTOQRlaD4bcRzuqUZOGWnyRe/mbUeSkarsfqTJKI8uVjiG3Ju4fZQavw98Ejo5Glr2mxB4FfUUdVadw6gfIL557RKsyYnUki1pXMHkw5R9F6n0vXW6iTjPokUNRXGKzgjSAmQsVulEEIQmISE0JnIJhJMJHSL8/+PeHgQSy8XOy+jVaeJu8BHNVz2B//gJ/4rx/2qZY5XFuY8Gtv58vmvO63UKFU0urk0W1DdYl9Ec2rmF2xtP5iT7EBV7tOcktvzOd7Am1lI8MztHeS6FxJ14N1sfU3KiePVDXTd4527VoG+/C/JYmmh+4btcNq4Oxtziop6J7I/iMQabcA4hvublUkwm9yDoptieIOkpZLu1MsY9PH+w9lGTUPFwXHxEgenL1IXpPT6vZra75M/VLMlyeD8O+VxLWk3PJd7AKVsD2vIu8HQn4W+XM9Vx4ah9zfMRxtfReljSRmaSfe4V63dJbexWpUU93Vlt7PuJmbIdQbH0XgbAYJZ8hL8znOuR4h4iSB6EheHYzHm/g3d49rXwvDTmcBdrvhOvXRSKmkjdFJO1zHABwu0gjvLCwJHUheXshOqck1x0NqM4zxI8tBhfekFli52oadx6lTeekyMEYN8tr/uVAsRqn0rGyxtIjm0z/AKH/AJmX4cx0K62GYmRB4H9486Alwd4iDbj/AOaKpqKZyin2yczTm+H07HYmiDBfTTh1XCnrJm1rGyNGVxAa4DQXA09LqE4r2qzPhEfdtZK13ilGt7aaMIsDfz6ALxYb2hVL5ou+kEjGu1BYwG2l9QBror9PpV0YuUsf54K61MN20m+wdHM6rFRUSNLWMcGRt/Lmfl1A42HXerJxip/C0cz49HCNxYeT3A5T7kKDbPRxQ3cy95XAi50sTcW91JtrJHfgpSNbW9Rx+aqyubvUkunCI76syS8lXdkmIzT1b43kviLXPkLjctcToQTxJKtMVDYCRG3XcXcVU2yz20VU4NqmNbI8P7sEEubYuaHutZuhItdWsx0czS5jgDvyu0IK79Vj+9uiuGhwi0sTfAMxdwPisRe9jw8l2SBNGPcHkQqmxTtAgimMZLnWJBcwBzQRwvfX0Ux2S2nZMzwPDrnSx+RHAqnPSW1RU3F4C2uDWYPlG+mYe8cXb89/MX0IVM9q2DOgxKVxHgmd3rHcCHbxfmDdXbUVzWylvXTpfUehWqeOnqf6VTG2VpPha8A2PQ8CrGg1n6azc1w0c31uyOT5jckrq2u2SwVjXi5pZWi4bncb8vA4m48lTEzQHENNwCbHmF7DT6mN8cxTMqytx6mtCaStEQkJlCZyCyaFipBsHhTarEaeJ3wukGYcw0FxHyUc5bYuT7HcVl4L67K8MNJhMebRzwZLcs+ov6WXvxbFO7je8gEhrRY8xqfmQutLq0taNGi3rwVd7bYrbNE0/CQ0n+74n+12j0XiLJS1Fpq0QUpcnMkx9zxM97rjQAeYI0UKx15cMzTpvW41ZNLI+++fKP8AFrBb6rmOmuxw6X+S2qNOq5ZRestW3aeJ9XZobmOpNxfTccvzK0zS5WR9Gk+uY/sF5sote+t9yyEV9TuA5gXWyopGQ7GzVLVOcb3366JCodzPpos367reiwIAUiwV3nyYZjdd7CNq5qamkgZlyyuDiSLlpAscvnpv5LhjVbgLLmyMZrElk6rbTymeibEJZbNfI9wvo1zyRfo0myndG802RjNAGtLXfqd+Y+6rrNrpvUy2XrhUMMEhF2+KNxI0PInkVQ1teYLC4XY0tDYlJp9WebbXBfF+JiHgkPjA/JJvPod/uoxS3Dxbfy5qfNq8uZpAcxwGZh3EdOt+K5RoBTTNqIfE1sjSGHfaxJB+i50+oahsl+Dq/TfHviWuKWNsVPIzwWbFZrzYguA8Jvre5soz2x4/JE2GGOV7Wuzl4YbB4uLXI1NjfTcs9k55MQqWvqCXCHxsbbK1uUXzFo3m9hquB2xu/wDsQjlET7vKx9JUo6yMZcvljv8Ak+xXxkKzNa+1s7uW8rXHGXGwSmblcR1XqsJmVmSWRXK6WA1DhUR5S4eNpOU2uAQdfZcsFdTA2DPmdcWIsRzBv/HqubfkZ1TzNFv0GK98Rn0kb+b9TToQRxC6uKOLHaHgCPPd9bKJYJUCSRob8RsPPVdHajGQJ8jTuOU+9l4udL9zCPRccHM7X2tnpKapsBJfI4jiC0nXyc0+6qRWVtdO44c9j98c0dugPeBVqvU+mpqjD7NmBrY7bMCQhC0SmCEITENTvsXo2yYtESbGNkj2jdmcG2t10cT6KDBq9VBO+J7ZI3ljmkEOabFp4EFQ2x3wcfKJYrk+rMdxeOjhL3EX3Mbxe87tOQ3lUJW4i58b3ON3eNxJ4uedT81rk2rkq2+M3kAsTz6jkOi5mLVYbDlG93xEdOAWJRpXCWGucmnXtri2nk6mGUxlwuYtGrJs3pkF/ouDUEteAeLGn/mYFO+zSAPopGnUGTXyII+xUb20wcwOiPJmQn/AkD5WUtN8f1E6n54/gknHNSmRUtsTfdrbzWEkpclMbm5WC2EjJcucIZBTDVsiflN7NPQi4WEstzuA8kwwlyMPWQueB9iVrEllvhr3t+Fzh5FLA1IUcJNwL8ra3v1XVweh/qC/t+69uyeBmqEnjs5tjcgnR195HG4UkiwunoGEvfnkPAC2vS/Dqs7U6pJutdfBpaajpNnie2zgP7bfPRc/FI3BhYRpcEe69tPXd9LmtYD1sForpS55VKGYyWS9NpxbRZHZLgjmUr5nXvKcjL/oZ8RHm7T/AGqKds7XsqmkHwhjWAEA3IBcd46hXRgNA2KGKNo8McbR8r/M6qqu3elPeU7wPAQ+5G7NcD6BVdLmeq9198oy1Zuk0VhS1TXDxNa1zbEOAy314gJmhZI4m413+IaHmOYXQ2Swr8TK6LfeNxA6gXXKq6J0MjmubYg6gg/Rbu5Obinhkn+xOSyjrUOwUlU/LSubKQ27mlzWObaw1ubEXI1C6B7OauIWexrQDq8yMLQOJJBv8lEmyOabg2PMafMWNluO0dQBl76W3LvHEcuJSnC6XEZL8ohU64yzjBMYsehoLCJ4ln4vHwN8uZXjFcZp2OP53NJ99VCGykG43rvYLiZMjA6xsbg/ZQ2aNQTkuX5Jq9Vvlh8Et7SLNilA/NLCP+WNz/uqzyKf7fT5xN/bURgekTmn6KBXUugW2lIh1mHYYFiWVZoV/JScUa7IWyyEZFtPQKY2TZOGnTcRu3rU6cWsPQ/utLmrjHkkckuh72PBHhBB8156iUk6+yKOWx13IrLZrg3vr/7SSwzpyzHJZHY9iTe9dTuNu9Ycv+bCXW9QT7LsdpWHB1MT+aM2I9fCfqFUWH174ZGvjcWvY4Oa4cCDcEK0J9tYMUg8b2QVOXK9smkUw5tfuaeNjboVi6rRyjqFfD8l6i9NbJeCq8twenBasq79RgAY/wAT2NBP62n0GUm/mrB2K7Ho6qESTudYu07t7HBzeYc2607NVCtZZVdDXLKnhr3sGUONuRAI15ArGapLt9vRrW/QK7sT7EaNjnFrpyDfKzMwBvUvLb2G/VRjEdkIqCeBoY15kN8j/GcmgDiDuBN7f4k6KFeoUyeI8scKZTXUranpnSODGguc4gADeSVauy3ZVTBwNZUB5I/04w5oBI4vO+3zUd2jrKeSU921kRY45JIWhmvUNtcLmUW1czHhznZiLkdT1XN0rroL2vh8+SWFVdbamyw8GroqCrkpLMyskyFwaBmHAm3Gx4qDbRRO/GTZt4leLX4Bxtb0sjDqmOqqXzVMj423zuyWL3uNvC2+g4m53WVhz7DQV1ZG5k7hFLAJHkZXS52gM5WuRlJNt4PNVNsaLN0ny1yWHPMfsV5FViJu/VdXZXAZsSlLY7NY3/Uld8LAfq48AFj2gbASYa9jhIJIZCQx+jTmGpa9u69uI0PRbcB2/jpKdsDLjKLlwHhdI7eXH2F+TVLZB7N1ay2cqzfxnCLsxDFhSQNaDckCNpO85W+JxHkPmscX2YZV0DKebe5gs7iyS1w4epKrPC8eNfVxC5c2Ows3UuzEF5A67lalXjDYi6aotDEwCxcRe/UDcTyWWt9axL5njH05yRWV7MbXnuUNsdGaLF2RyflkdC/1uy/lexU9212AbVXLSGSjc62h6Otw68FMYNmqR7/xDo2Nc494SQM13HNdx4HVbazEI78xz/lQ63Uz9yN0OGlj7kkJ5+FLPk+Z8fwCejflnjLf0u3tcObXDQrjZDa/BX5trtDS9w6JzQ/NvboSOo5eap6tFKQche23AnRb2h1sroZnDD/oit0vfOPoziacBqurhVMc7TlcOJNtLA6n2XgjlaDf2XYwyuc42ababzu0B3q9a3jhEFMVnlnnxvGTMXDg6R8h8ybD2H1XIWUm9Y2UkIqKwiKyblLLGhJC6OAQi6ECyYXXojII8W7gvOs2S2TaFF4N0jQBxt0/danOHC6zjnA37jvC1EC+iS+p034HnW1hBtuFh7rDuwgsAA4nkgaybxTknw2PkR9FJdldo6nD35oHubf4m72O/wAmEW/83qMOaeKwdLbcT7qKcN6wTxnGLy0WDjHadVTPBM4bbUNaAG38iDc+ajdTjksjnvfK4veNXaue6+liTuFtNFHi+6y75Rw0sIdEdPUp9Fg33vfp1/danix0TjJton3RP8lT9CF8oz7wgW16jy6LrQbROjiyNb4gQWy5nB8dtTkI3X48/ZcZrRbU+lvusAW33lcyhGXUkVko9CVbR7TzV1PEKiUPEeYMta4vb428ToNd6ihmIbl4Xv58vumX6LBkpBuP33p11qCwiKye5mUFS5jg5ri1w1Dmkgg8wRqFY8faeKrDX01aZHS65ZW5RnAb4M/M5t54hVoSmClbRG1LcuhzXY4PJPqbtDkcImknLGwXbfRxaAAT7LTinaFNLo02HQ/VROKNtr/dNwtr81T/AEVG7O00FqLMHqnqnyOzOdqsTOzcWgnmf4XkNTbjdapai+gVqNfZEErvyZ1EQ3tBHTf6grVBUlhuEGc5bLUFMlxhlWUucxNr33N+axCxukSngW42ErEuWKSeDnI8yEITECEIQAIQmgAa7VZvf0stYTSwdZMy/RYICyadEhrkLJh9lte/Nv8AkAPokIwlkk2eBB3C9ggusf3WdQL5T0+hXnzIXIS+F4MzITosCELFMjbMiUkkJnOTK6SbgkEDYxJbRBeSkkgWWCEITECEIQAIQhAAhCEACEBCAP/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22884" name="AutoShape 4" descr="data:image/jpeg;base64,/9j/4AAQSkZJRgABAQAAAQABAAD/2wCEAAkGBhQQEBUUEhQUFRUUFBYVFRQUFBQUFxQUFBQVFBUYFBQXGyYeGBkjGRUVHy8gIycpLCwsFh4xNTAqNSYrLCkBCQoKDgwOGg8PGjIkHyQpKiwqKSwsLCwpLDAsLSwpLCwsLCwsLCwsLCwpLCwsKSwsLCwsLCwsLCwsLCwsLCwsLP/AABEIANwA5QMBIgACEQEDEQH/xAAcAAACAgMBAQAAAAAAAAAAAAAAAQYHAgMFBAj/xAA+EAABAwIDBQYEBQMCBgMAAAABAAIDBBEFEiEGMUFRYQcTInGBkTKhscEUQlLR4SNicjOCY5KisvDxCCQ0/8QAGwEAAgMBAQEAAAAAAAAAAAAAAAEDBAUCBgf/xAAvEQACAgEDAwIFBAEFAAAAAAAAAQIDEQQSITFBUQUTIjJhcYEUI5Gh8DNCscHR/9oADAMBAAIRAxEAPwCjkJpIGNJNJAAiya3UcIe8NJygm1+SHwsjSy8CjmLQQOPFaSvVWUZjcRobcQvMUlh8o6mnHhiTQkujgaSaSAGkmkgAQhCABdbZ/BjUvtwbvXKUp2SrBFG88S4ewCr6mUo1tw6lnSQjO1KXQ8u0dJHAQxu/iuEyQhb8RqzLI5x4n5cF5l1VFxglLlivsUptx4QLtU2MCOMBu9cVC6nWprDOK7ZVvMTZUTl7i47ytSaLLvGOCNtvliQhCBAmhJAAhCEwBCEJACEIQAIQhAGYkKwQhGAyxoSTTASaSEgBCE0wEmhJIAXuo5soA5n7LxLIOSkso7rlteRPFiUlk43WKDl9QQAhAKYj0CCwuVoct0LC8rU/euUSS6cGKEJhM4EUk0JiEhCEwBCE0gEhCEACEBNACTsvZQYTJN8Db24qSYf2fSOcO8NhpcDf5eagt1NVXzMs1aW23mKIfZFlZlVsc2MWbHoOKgmMUJjfusDuUVGshe8RJr9DOqO5s5qaYCzfHZW8lJReMmtJNJM5GkhCABMoTQABJNJAAt1HSOleGNFyStKkexszYnySu/IzQdSf4UVs3CDa6k1MFOaiwxmkbSRiMG8jhc9AVHSvTiNc6aRz3G5cflwXmSqg4x+Lr3HfNSl8PTsJeiCC7HOPC3uVoIW38QcmXhe6keSOOE+TSQhF0Lo4EhNCYCQmkkAITQgATASU97M9lG1JfNILhhDWgjQuIuT6C3uoNRfHT1uyfRE1NTsltR19hsjImsFi5rHSyef5Qely1SPDi4zAEHLe5P1Uf2cwZ1PVVYto7I1vk6S5+in+NNFPE5zRwa3yJ0v8l47XTTt+Hnd/2ekrntioNfRBjckEcZfK4BjRct4u6KiNq9oBVTEtaGsGjQNwHBbtrNpH1EpbmORpsB5KNrc9L9N/Tx3zeW/6MnVal/6cWAKHOuhJbhm5YJLIBIoOcCTQhAAhNCBiCE0roAFsjmLQQOO9a0JME8dATCSzjFyAgEsnTxTZ+SCKKVw8MrQ4ev8AC5KuztJwtowmMgf6ccP0aFSapaLUvUVuT7NosaitQax4BBQgq8VgQkhADQUk0AAQhCBgFdvY+Wsw4ududO8X8mt/dUkFcWzTvw+DQ8C90knoXED5NCxvWVu0+3y0XtDHdYS/FqUAOeziWm/kbr1VLO+hkafzDMPUFeakeXUozb8gPvuXrwfxRgcRp914uTcfwzYlxHnsfOeN4e6GZzTzK5ynHapG1lc9reB18zqoU2Mk2HFfQ9LY7KYzfgwtRDFj2mIF12cA2Wmq5A1rSG38TiNAFLdh9iWh4mnscuoafl5qxoaqKJtmhoJvoFmaz1ZVtwqWX5LdGgb5n/BXW1OCU9BSizc0jjlaT0GpKrhxuVbe2EcE7P6srW5dQLi/tdVTVNaHkMNxwKsemWOdeZZz3yc6+OGsdDStkUZcQBxWCkGzWG5ryO+Fu7qVoW2KuLkypRV7s1E58eDuPBKtou7HVSWarY3VRnFKzO5VqbZ2S56F7UU1Uw46nhSQhXjKEmkmmIFJ9jtkn1crDazA4XPS+qj9DCHyNaTYEi55Dir02TqY2hrI7ZWjU+QWT6nqpUV/AuWX9HQrG5PsevtFhDsPqGjcxjbf7LL56Ku/tP2hZFQvjBvJUODfJgOZx+g9VR6g9EhJUNy7sWsxlR8CQmktwohZCEJgNJNJIBoQmAkPBspoDI9rW73EAeZKuitpg2mhiFsrAyP2Gv3VSYMS2UOBtbjyuphHXSCNjS4k97fXoP5WR6jB2OKT6Gx6fFRTZbzaW8QAGhAH+0BeZ9UzD6WWofoB8Lf1ON7Aea99E5wp2332aP8ApChfadSOkp4WXs0PldY8S1rAPYXXkNNBWX7J9M8liTk04ryU9jWKPqp3yv8Aie4uPS5Xo2Yia6oYH89PNc+piyuO7zXowKS1TEf+I36he/nFe04x44MmDxanLyWrlOVxvZoNr9Aobju2WW8cB5gv/ZdfbrGe6i7lh1d8RHVVq5ZPp+kU17k19jT12qcPggZSSlxuSSTvusE0wt3oYfXqbaWnzuDeZUpxKpFPA0DjcNHQaElcLBBedg6/TX7KVV+zb6sQ5TYWsXHh6LP1M4qyKm+DV0sGqpSh1IVPVOfvWmytTC9hKSHWW8rv7jYewUpw+mpmD+nSx+eRqq2+r1V/JFv+jn9BZLmTKCLEl9CSCJ7Xd5FGGNaXO8A0a0EnhyCoTEZQ+V7mtDWlxLWjcAToFZ0Ou/VZ+HGCvqNL7KXJ5U8uiA2692JQ5MreTRfzOpWg5c4KyhlN+DwBdei2nmhYWxutcWvxt05LkWQlKEZrElkI2Sh8rN9XXPldmkc5x5uN1ouhC6SS4Rw228sEIQmISE0kwGhJMJAFl6aKAveGjivOpX2c4YJ6vXcxhd9lDfZ7dbl4J6YbppEfroHQvy+qnuxOHmt7u+5hvIeQbv8AUhc7tOwsQzRkD4mfQqcdkuH5MPzAXdPNb/Y02+zvdZGs1GdIrV1ZfrTqtlFdCbT1GRkY3EjNblwA9AuXjwa6EOcAe6mzG/6JND9V6NoTZzBfUNsenH7rjYxWWpKl39gPrmZZeWpi96a65LsYLYplWbcbJminzN1gm8UTuAvrl8wo1T+CVvRwPsVY+NY2JcGcyTVzZB3Z4jxj7XUAZF3hYB8ROv2XtdJbOVX7nbK/juZt1SU+Pue7aCUyf1Hfnebf4t0C4JUvxHDu8e2MflZb1tc/NRJzbFT6eaccI41cGpZZinZARdWSodvZOlL572+EH3OisDaKtNFRMLAC+9m9L/mK5uwWA/0Q4nK6S7hzyt0FvmVLsUwlj42tc3Pcj4tdw3ry+u1MHqUpcpPoeh0tTjThPDZT81XUSASOkfZxI3kbugVsdlGHTZ5M73PiyD4tbOPIn1UfrMGZJE5sYB7px3cCCCVa2ETCOnDgAMwzWHkFx6hrIyq2qOMkLplUnzls4u1FL3VLV2G6Fx9OKoGYd67QWJ4L6Px+QSYfVyHd+Hk/7Db52VTbObCPjDZpxbMAWN89fon6VdGiiUpeePqRzjK6Sh/JwqHZvuWd9Nw1AXAranvHk81bGM4A6pikA0ayPT/IkD6XVZYjgclOfE0258FraLVRublJ8+CPV0bIqMFx3Ols1s0yRpmqXhkTeZsXFcjGpo3TO7kWjBswcbDiepXnmq3OFi42G4cB5BaVfjCSk5Sf47FGc47dsV+RFCaSmIAQhCBCCE7ITAEBCaQAFYnZDTHvJn23MDfUn+Fx+z3Yo4nO5lyGsYXEjnuA+a+gNmdj4aGIRxsAA8T38XHmSd6xvUtStjpist/wi7R+21NkF2y2KfXSQj4QxpueJzEW+illHHHhVFEwWLmts3zcbuPzXTjeJHF50adB5bgoNtzipkks3gbAfReahdZalS3wjSjD3Zcr7/8Ahtlqy853G5MhPpcBcfbTEO6ppIxvkcLj+xpv9bey71PRZo2X0uC4ngLkm/oPoqp2o2g/E1Mjm/C52Vg/sGg996uaCj3bcrpEsX2RjHBxcQxEvYGX0BuvRsszNPr+VpPtZcqsbleRyNl09lJAJ7fqaQvUWRUaXjwYtc3K5ZJ1szRd7Ug23BxPt/KrvG6bu6iVnKRw+auTZOhEOjv9STeOTeA+6rTazCnyVzxG0uL3kC3PisrQXp3yj2wX9bBuCx5IuulgmDyVMoZG0uNxewJsFKaHs/YIw6V93H8jTax6lTvYTZr8NE8s0zuBzE8ALb7KfVeqVVwex5ZWr0U1iU+h6sCpGxSMiLbEQ2bfeCN/3Xrx0d3HmJsA3wn+92g+5SrbGQEauG6Ti3yHJeHbKF8opgCXu8XhGgJJFiR7rysf3LVJv7mvymsGrZmlhiP4ZurpAZJHnUlx3N+6leIx91FlHBhA6mwCiWzNDkrIrm7i51zzIaSfTRTxtIZmNHEOI9DdGpTlYu+SC6ShJZ6HJwxwdhjzILtccpvxAOv0Ue2ixOxgjA0aAfQWAHspRtBkjhjp4zcMPjtzHDz3lRSXCDUygi5de1uisSUYTw+3/I6MNOx92SbC6VroSP1tPzC40OAfioy2SI2Nxci3tdS7CMJMQBkI6Abh+6xq6uTOQRlaD4bcRzuqUZOGWnyRe/mbUeSkarsfqTJKI8uVjiG3Ju4fZQavw98Ejo5Glr2mxB4FfUUdVadw6gfIL557RKsyYnUki1pXMHkw5R9F6n0vXW6iTjPokUNRXGKzgjSAmQsVulEEIQmISE0JnIJhJMJHSL8/+PeHgQSy8XOy+jVaeJu8BHNVz2B//gJ/4rx/2qZY5XFuY8Gtv58vmvO63UKFU0urk0W1DdYl9Ec2rmF2xtP5iT7EBV7tOcktvzOd7Am1lI8MztHeS6FxJ14N1sfU3KiePVDXTd4527VoG+/C/JYmmh+4btcNq4Oxtziop6J7I/iMQabcA4hvublUkwm9yDoptieIOkpZLu1MsY9PH+w9lGTUPFwXHxEgenL1IXpPT6vZra75M/VLMlyeD8O+VxLWk3PJd7AKVsD2vIu8HQn4W+XM9Vx4ah9zfMRxtfReljSRmaSfe4V63dJbexWpUU93Vlt7PuJmbIdQbH0XgbAYJZ8hL8znOuR4h4iSB6EheHYzHm/g3d49rXwvDTmcBdrvhOvXRSKmkjdFJO1zHABwu0gjvLCwJHUheXshOqck1x0NqM4zxI8tBhfekFli52oadx6lTeekyMEYN8tr/uVAsRqn0rGyxtIjm0z/AKH/AJmX4cx0K62GYmRB4H9486Alwd4iDbj/AOaKpqKZyin2yczTm+H07HYmiDBfTTh1XCnrJm1rGyNGVxAa4DQXA09LqE4r2qzPhEfdtZK13ilGt7aaMIsDfz6ALxYb2hVL5ou+kEjGu1BYwG2l9QBror9PpV0YuUsf54K61MN20m+wdHM6rFRUSNLWMcGRt/Lmfl1A42HXerJxip/C0cz49HCNxYeT3A5T7kKDbPRxQ3cy95XAi50sTcW91JtrJHfgpSNbW9Rx+aqyubvUkunCI76syS8lXdkmIzT1b43kviLXPkLjctcToQTxJKtMVDYCRG3XcXcVU2yz20VU4NqmNbI8P7sEEubYuaHutZuhItdWsx0czS5jgDvyu0IK79Vj+9uiuGhwi0sTfAMxdwPisRe9jw8l2SBNGPcHkQqmxTtAgimMZLnWJBcwBzQRwvfX0Ux2S2nZMzwPDrnSx+RHAqnPSW1RU3F4C2uDWYPlG+mYe8cXb89/MX0IVM9q2DOgxKVxHgmd3rHcCHbxfmDdXbUVzWylvXTpfUehWqeOnqf6VTG2VpPha8A2PQ8CrGg1n6azc1w0c31uyOT5jckrq2u2SwVjXi5pZWi4bncb8vA4m48lTEzQHENNwCbHmF7DT6mN8cxTMqytx6mtCaStEQkJlCZyCyaFipBsHhTarEaeJ3wukGYcw0FxHyUc5bYuT7HcVl4L67K8MNJhMebRzwZLcs+ov6WXvxbFO7je8gEhrRY8xqfmQutLq0taNGi3rwVd7bYrbNE0/CQ0n+74n+12j0XiLJS1Fpq0QUpcnMkx9zxM97rjQAeYI0UKx15cMzTpvW41ZNLI+++fKP8AFrBb6rmOmuxw6X+S2qNOq5ZRestW3aeJ9XZobmOpNxfTccvzK0zS5WR9Gk+uY/sF5sote+t9yyEV9TuA5gXWyopGQ7GzVLVOcb3366JCodzPpos367reiwIAUiwV3nyYZjdd7CNq5qamkgZlyyuDiSLlpAscvnpv5LhjVbgLLmyMZrElk6rbTymeibEJZbNfI9wvo1zyRfo0myndG802RjNAGtLXfqd+Y+6rrNrpvUy2XrhUMMEhF2+KNxI0PInkVQ1teYLC4XY0tDYlJp9WebbXBfF+JiHgkPjA/JJvPod/uoxS3Dxbfy5qfNq8uZpAcxwGZh3EdOt+K5RoBTTNqIfE1sjSGHfaxJB+i50+oahsl+Dq/TfHviWuKWNsVPIzwWbFZrzYguA8Jvre5soz2x4/JE2GGOV7Wuzl4YbB4uLXI1NjfTcs9k55MQqWvqCXCHxsbbK1uUXzFo3m9hquB2xu/wDsQjlET7vKx9JUo6yMZcvljv8Ak+xXxkKzNa+1s7uW8rXHGXGwSmblcR1XqsJmVmSWRXK6WA1DhUR5S4eNpOU2uAQdfZcsFdTA2DPmdcWIsRzBv/HqubfkZ1TzNFv0GK98Rn0kb+b9TToQRxC6uKOLHaHgCPPd9bKJYJUCSRob8RsPPVdHajGQJ8jTuOU+9l4udL9zCPRccHM7X2tnpKapsBJfI4jiC0nXyc0+6qRWVtdO44c9j98c0dugPeBVqvU+mpqjD7NmBrY7bMCQhC0SmCEITENTvsXo2yYtESbGNkj2jdmcG2t10cT6KDBq9VBO+J7ZI3ljmkEOabFp4EFQ2x3wcfKJYrk+rMdxeOjhL3EX3Mbxe87tOQ3lUJW4i58b3ON3eNxJ4uedT81rk2rkq2+M3kAsTz6jkOi5mLVYbDlG93xEdOAWJRpXCWGucmnXtri2nk6mGUxlwuYtGrJs3pkF/ouDUEteAeLGn/mYFO+zSAPopGnUGTXyII+xUb20wcwOiPJmQn/AkD5WUtN8f1E6n54/gknHNSmRUtsTfdrbzWEkpclMbm5WC2EjJcucIZBTDVsiflN7NPQi4WEstzuA8kwwlyMPWQueB9iVrEllvhr3t+Fzh5FLA1IUcJNwL8ra3v1XVweh/qC/t+69uyeBmqEnjs5tjcgnR195HG4UkiwunoGEvfnkPAC2vS/Dqs7U6pJutdfBpaajpNnie2zgP7bfPRc/FI3BhYRpcEe69tPXd9LmtYD1sForpS55VKGYyWS9NpxbRZHZLgjmUr5nXvKcjL/oZ8RHm7T/AGqKds7XsqmkHwhjWAEA3IBcd46hXRgNA2KGKNo8McbR8r/M6qqu3elPeU7wPAQ+5G7NcD6BVdLmeq9198oy1Zuk0VhS1TXDxNa1zbEOAy314gJmhZI4m413+IaHmOYXQ2Swr8TK6LfeNxA6gXXKq6J0MjmubYg6gg/Rbu5Obinhkn+xOSyjrUOwUlU/LSubKQ27mlzWObaw1ubEXI1C6B7OauIWexrQDq8yMLQOJJBv8lEmyOabg2PMafMWNluO0dQBl76W3LvHEcuJSnC6XEZL8ohU64yzjBMYsehoLCJ4ln4vHwN8uZXjFcZp2OP53NJ99VCGykG43rvYLiZMjA6xsbg/ZQ2aNQTkuX5Jq9Vvlh8Et7SLNilA/NLCP+WNz/uqzyKf7fT5xN/bURgekTmn6KBXUugW2lIh1mHYYFiWVZoV/JScUa7IWyyEZFtPQKY2TZOGnTcRu3rU6cWsPQ/utLmrjHkkckuh72PBHhBB8156iUk6+yKOWx13IrLZrg3vr/7SSwzpyzHJZHY9iTe9dTuNu9Ycv+bCXW9QT7LsdpWHB1MT+aM2I9fCfqFUWH174ZGvjcWvY4Oa4cCDcEK0J9tYMUg8b2QVOXK9smkUw5tfuaeNjboVi6rRyjqFfD8l6i9NbJeCq8twenBasq79RgAY/wAT2NBP62n0GUm/mrB2K7Ho6qESTudYu07t7HBzeYc2607NVCtZZVdDXLKnhr3sGUONuRAI15ArGapLt9vRrW/QK7sT7EaNjnFrpyDfKzMwBvUvLb2G/VRjEdkIqCeBoY15kN8j/GcmgDiDuBN7f4k6KFeoUyeI8scKZTXUranpnSODGguc4gADeSVauy3ZVTBwNZUB5I/04w5oBI4vO+3zUd2jrKeSU921kRY45JIWhmvUNtcLmUW1czHhznZiLkdT1XN0rroL2vh8+SWFVdbamyw8GroqCrkpLMyskyFwaBmHAm3Gx4qDbRRO/GTZt4leLX4Bxtb0sjDqmOqqXzVMj423zuyWL3uNvC2+g4m53WVhz7DQV1ZG5k7hFLAJHkZXS52gM5WuRlJNt4PNVNsaLN0ny1yWHPMfsV5FViJu/VdXZXAZsSlLY7NY3/Uld8LAfq48AFj2gbASYa9jhIJIZCQx+jTmGpa9u69uI0PRbcB2/jpKdsDLjKLlwHhdI7eXH2F+TVLZB7N1ay2cqzfxnCLsxDFhSQNaDckCNpO85W+JxHkPmscX2YZV0DKebe5gs7iyS1w4epKrPC8eNfVxC5c2Ows3UuzEF5A67lalXjDYi6aotDEwCxcRe/UDcTyWWt9axL5njH05yRWV7MbXnuUNsdGaLF2RyflkdC/1uy/lexU9212AbVXLSGSjc62h6Otw68FMYNmqR7/xDo2Nc494SQM13HNdx4HVbazEI78xz/lQ63Uz9yN0OGlj7kkJ5+FLPk+Z8fwCejflnjLf0u3tcObXDQrjZDa/BX5trtDS9w6JzQ/NvboSOo5eap6tFKQche23AnRb2h1sroZnDD/oit0vfOPoziacBqurhVMc7TlcOJNtLA6n2XgjlaDf2XYwyuc42ababzu0B3q9a3jhEFMVnlnnxvGTMXDg6R8h8ybD2H1XIWUm9Y2UkIqKwiKyblLLGhJC6OAQi6ECyYXXojII8W7gvOs2S2TaFF4N0jQBxt0/danOHC6zjnA37jvC1EC+iS+p034HnW1hBtuFh7rDuwgsAA4nkgaybxTknw2PkR9FJdldo6nD35oHubf4m72O/wAmEW/83qMOaeKwdLbcT7qKcN6wTxnGLy0WDjHadVTPBM4bbUNaAG38iDc+ajdTjksjnvfK4veNXaue6+liTuFtNFHi+6y75Rw0sIdEdPUp9Fg33vfp1/danix0TjJton3RP8lT9CF8oz7wgW16jy6LrQbROjiyNb4gQWy5nB8dtTkI3X48/ZcZrRbU+lvusAW33lcyhGXUkVko9CVbR7TzV1PEKiUPEeYMta4vb428ToNd6ihmIbl4Xv58vumX6LBkpBuP33p11qCwiKye5mUFS5jg5ri1w1Dmkgg8wRqFY8faeKrDX01aZHS65ZW5RnAb4M/M5t54hVoSmClbRG1LcuhzXY4PJPqbtDkcImknLGwXbfRxaAAT7LTinaFNLo02HQ/VROKNtr/dNwtr81T/AEVG7O00FqLMHqnqnyOzOdqsTOzcWgnmf4XkNTbjdapai+gVqNfZEErvyZ1EQ3tBHTf6grVBUlhuEGc5bLUFMlxhlWUucxNr33N+axCxukSngW42ErEuWKSeDnI8yEITECEIQAIQmgAa7VZvf0stYTSwdZMy/RYICyadEhrkLJh9lte/Nv8AkAPokIwlkk2eBB3C9ggusf3WdQL5T0+hXnzIXIS+F4MzITosCELFMjbMiUkkJnOTK6SbgkEDYxJbRBeSkkgWWCEITECEIQAIQhAAhCEACEBCAP/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22886" name="AutoShape 6" descr="data:image/jpeg;base64,/9j/4AAQSkZJRgABAQAAAQABAAD/2wCEAAkGBxQSDxQUEhQVFRQUFBUUFBQUFBIUFBAUFRUWFhQUFRQYHCggGBolHBUUITEhJSkrLi4uFx8zODMsNygtLisBCgoKDg0OGxAQGywlHx8sLCssLi0sLSwsLCwsLCwuMCwsLSwsNywsLCwvLCwsLCwsLCw3LCwsLCwsLCwsLCwsLP/AABEIAMIBAwMBIgACEQEDEQH/xAAcAAACAwEBAQEAAAAAAAAAAAAAAwECBAUHBgj/xAA6EAABAwIDAwkHBAICAwAAAAABAAIRAyEEEjFBUWEFExRSgZGSsdEGIjNxcqHwBzLB4ULxI4IVYmP/xAAZAQEAAwEBAAAAAAAAAAAAAAAAAQIDBAX/xAArEQEAAgIBAwMCBgMBAAAAAAAAAQIDESEEEjETQVFhcRQiMoGRsaHh8AX/2gAMAwEAAhEDEQA/APGMViX84/33fud/kd54pXSX9d3iPqjF/Ef9TvMpSBvSX9d3iPqjpL+u7xH1SkIG9Jf13eI+qOkv67vEfVKQgb0l/Xd4j6o6S/ru8R9UpCBvSX9d3iPqjpL+u7xH1SkIG9Jf13eI+qOkv67vEfVKQgb0l/Xd4j6o6S/ru8RS0IG9Jf13eI+qOkv67vEfVLQoF+kv67vEUDEv67vEfVLKFIZ0l/Xd4j6o6S/ru8R9UtQgb0l/Xd4j6o6S/ru8R9UpCBvSX9d3iPqjpL+u7xH1SkIG9Jf13eI+qOkv67vEfVKQgb0l/Xd4j6o6S/ru8R9UpCBvSX9d3iPqjpL+u7xFKQgb0l/Xd4j6o6S/ru8R9UpCBvSX9d3iPqhKQgbi/iP+p3mUpNxfxH/U7zKUgEIQgEIQgEIQgEIQgEIQEEgKYVgFaFAoApcyADv0uN8abFaFqbhZp5hse1viB9FEzpaKzPhhQrPbBI3EhVUqoKhSVCkCEIQCEIQCEIQCEIQCEJ2Lwr6TyyqxzHiJY9pa4SARLTcWIPagShCEAhCEDcX8R/1O8ylJuL+I/wCp3mUoIBCCEIBCEIBCEIABCZQ1VH6lEoVmhDGyYsPnoFZihCQFYIAWsYB0NOx0xHBVm0R5XrSZ8QyhdjkvG020KjXi/OUqg3kNLswHeFHJPIhrB29phc11IgkHUFZzamTdd+G9aZMMRkmOJ3omoZJO8k95SyE97VQtWsOaSSgBSQhqlCatIt1VE/EPmPkpGH/483d/ab+Vu3c8M6JQhSq2Yd7mMc7mw5rhzed7C5rHET7p0D4uDqFjTjinmmKed3NhxeGScgeQAXZdJgASkoBACdh6GYq+Es4hRMrRXbMCrvqFxlxJJ1Jkk9pU1mwUUqLnTlaXQC4wCYaLlxjQDepRPHBamFBQiAhCEDcX8R/1O8ylsN9E3Etmq/6neZVQ09iCjzJUK9RgGhn+FRABMrAWj7JaEAhCEAFKIUwoEBMYqBXYETB1Fkr0v2Y5FLMI6pXbkDaedhdb9xIH5xXzf6fchHF42myJDSKjwdCxpEj5le9Y32cZjObcTFNjYybCbi44QF4n/pdT+eMNfPl6nRTXD+e3u8e9h8NVFRh5p3NPfBeQYu5M/Uv2TOGqis0HJWLpsYa4RedkiO4r3vC8k06bGsa0Q0ACw2AD+Fn9pMBzuEq08ucuY5oECxcIzdkz2LDvzUzTlmNR7/VFurrkiuL2flCrSSCF9H7RYIU8RUaNGuIC4TqZJgL2sWWL1iXPmwzS2mJwQBbjK0V6BbGYESJE7Rv+VikhtlvE7cs11KuVBcYjYmBQ4IEEKFd2iorKhCEINmDbLT8wU00YdKz4Bsv7F0H/AHi3GNQsbTqXZipFqbn2czFC/wA0ttQiYMSIMWkbvkr13yeA0lKWseHLbyChCFKoQhCB2JdFV/1O8ypFQKuL+I/6neZSgoTEpJsoQhSgIQhAIQhBYKVAU7FAGp1MJbU+mFErVh9r+mmNNDFioD/iWka5gSLd8HsXvPshjDXa94/bmjLGjtplfnP2bq83UDr9m1foj9OqJbg27Wv99pNiJ1BXi5MUW62sy9XLFY6PeufD6ZwusnK9fm6FR25pP2W9Z8ZQD2FpAIIgg7V3dTin07dvu8ukxFomX5r5ewb3vfUIIzuJ0Ma6BfaewH6fAN52sPedAg3yD93fovufaH2cY7DNAaBzbhUgD90ajtXb5HDTRaRoRPBeNF8t9YfHG5+z1s3VUmvqUjnevs/OP6q4YjlKp7haxobTZIgODBq3eLr5XCMsfmvUP1sxTKmIa1ovTJa52zNAJaPlmb3rzai2GH5r1elvPoRE+3DmtTd4tPvG2XENi8Wj7rMXrW69M/Mn0WBd1HJk8/dV5uqqShaMkIQhBek8gyE1+KcRBv2JNPVQ5RqFotaI1EglQhClUIQhAIQhA3F/Ef8AU7zKUm4v4j/qd5lKQCEIQCkBDXxopaYQVUoUgIBWCgKwCgS0J9IJTQn0gq2XrHLt8i1AHtBFpBMaxtjjC/S/slyhRq4dnMWYG2EQRBg/dfmDAmCCvav0dxVR2dkA0miZ2tcdg+f8LyssTXPW0fOv5epkx9/TTMz+l6oFDzZS0qHtkQV6s7mv5XkFOEtU0aQDQAIA2K7yAEUzIXNGOnqc+dJ3w8r/AFZ9jX1v+fDtLnT77ARxLqgG0mGDsXkGL5NqUqbecaW5wS2dYmJjUBfoj2+9pXYGmxzaYeXuI94kNAAkyQNeC8G9q+WH4uuajw1tsoayYA11NybripNoyzSP0xP/AEPUxd1sXdaPpD5twil3/dYHBb6oMRNllcxenRw5YZXBQmOaqkLVgohTChSJaVL1VSghCEIBCEIBCEIG4v4j/qd5lKTsV8R/1O8ylIIQpQgEAKYVg1QIa1WAHFSGpgpGJi2/YomUxCkBS1qY1ieGab/vKrNtLxTbOGp9Nq0NpbLd15hbsJgnGA1uad9+5Y3yxEcunFgm08FYQXX6I/SvC02cn03MHv1Jc+dSQS3usvD6XIbxtEjUbV6j+kWJqtqPounJkzBrhcOn/E7tfsuGctZy1mJ93fnwXjp5j45epgKyqXJOGxbKk5HB2UlpgzBGoXqzatZ1vy8TU+TXtBEFRSFllo49he6nm95uovaeKoeVqYm/7SQQASRE3MaCy4/xODcXmYieYW9O/jTN7V4Dn8JVpgCXNgEgHLNi6+hiV+ceXcGKdaowGQx7mzvymJ+y/SbMYzEUanNOD5aQDoASLC/YvH/br2ZGGw1Aug131azql7lpgt7BA7XLlyWj1YvXxMf5el0c6rOO3nfj9nl1Ziyvavpq/IjujCuHAjneae2L0zlzMMzcET2tXHfhDOw9oXZjyx8s8uCduW5qUQug+gkPYuiLw47UmGMhQQtDmJZar7ZzBUKZVsqghShRCsoUiEKVCAQhCB2K+I/6neZS03E/Ef8AU7zKooFYVgEBWQS1iuKaWFcBRK0LhidTpk2v8lRpK0Uqp4LO0y2pEe67aG9bKWDmIIB3azuSqL51K6NBgGguN+9cmS8w9HBhrZejyZtMQToHCd+m9fQck02tGUPMk5hH7rRJmNIt6Lm0MNm1EjhtXV5MbVpFxaWtaRlyuDg0QTGUCwudT33Xn5r90TuXpUxxTxDrswxDRdgmAJvmI7dbcbyuryRy23AvNasDBZzcMklzhcAhwttvbtWB1YANhxYIBjMDJBGpggmx71wvaLlpr2lrqhDJMgQJvYkRc2XDhi05ImGuWItSa28S+j5T9uTi2vFR7qVOIZRowX1D/wDR7tG+e5db9LOUHl1RhBygZg6LOPuiD3heSYDFZiNt4HG8AQvZvZLE08HgRVr5hmcc4DHF9MuJyAhoJAyjsnS678sX74mZ535lwZvTr081xx+rxD6bl2q1lNz25ece2G73aREXOunFcajygwupk0wwCz2HJTaDmLc0OgkzBGzVcblf2rwzRTqUSKzQXNYadfLiKJdBdLatiN1xuXEHtBTqZjUJqSA6m6plYSxg95tSLEXj/qfkuTLS0374hh0+DdNTv7vvX49jWE0aoc51Tm/dADWZmkiG/MgztXxnt8DUyVXk52/8dSi4ggBovUYYksNr8TaxXyzOVGZHZZZzzxFFlQCCNTcSBt2lYeUMeOckue9waSJc6oGnLHukmRNhda0w37vp8OmmGuOYtEvSOSfZrCV+T302VCKlTm3vaSJbUaHFjcvGTdea43kpkuBzNcxzmupkEvBaSIiBu/JWZmOqMaGS4tMOjOc1MQbNc2IN1gxFR3OB7WPeCRmOeq8ydQXO23XXjxWjjf8Av7qd0VmZnmJn+Gh/JTCSJO8SWi0f5TtXGrUYJFhAm8ieA3lfRY2rlZJ1ki4iDFgZ126blyS1+QPJYcxsBM7Yg91lvhtbW5Z9Rjp4iHHezglOatVWmR2z+Rqs5B/AQu+svKtGiCFUhNPyVQN/d/auymClCYY/CqkqVVEKVCAQhCB2KH/I/wCp3mUtNxPxH/U7zKWgkK2XuVArKEryrZlRquDZRK0NAIOyOO9NY3eCsmaEym8SLgd/8BZzDatnQZAiJn82LfRqf+vfoflwXJFRsG8ERtIJO8WmFppOsMrjcxlJJPE2ts0XPem4duLL2y79DlEMjQToNpg7kU8dVYXllb9/+LgCDpN8pLRYaQuA6+Y7rEk6HYFZuIPDdG0Ln/DxHMOqep3xP7Po/wDyZ5xnOQH2bPuhoBEkBtwbn5wFxuVq9IvLXNdmn5AAGxjbI33WZlbhs2Rrv2z3Ktd2YCTL4nORcHdqfwq+PDWs7Z5c82rNWrkyoaU1KWam9hEGTmaTYHaQT2Qrt5cqNBa5jntJlwL3EF0X4fYrmB9RrxkflqO1OYDNN7ytnJrCHZnuEuH/AFvtIELS9K+bcs8eS0z214XxfKocGGHuphozNERadrgV1MBiWuouAJDQ0lzXhpkQSGNqjQm1oHCEug9s3yuIs33W8dw2b4707GNkODgBIkWIBtG6DutpK57WrOqxDrrW8TNpkp9BtQDnKjWANJbkYMrRoZNnF5G+dFz3MoU8oY9znSSSaVrGAHNcbjXT/Szgmloc1onq1XEnfPugR8p81RlHKYDcoBkmczgNgDpsOHFbVrEe/wDTmvMzz2/2tWp1i4FzG6ZmCAxoGzKwWiwKbharme8SXAAkwcvvng3cqtxEiIBvNrTAMNdGy5WarVDtZyg6TI/pT5jSu4rzEr4iq6oQJMRJAOYkgSXGRw0G5UqkTJzNiBBIcReeKzOcOFtLWS31dDPmta1+GFske52IqAgC4B1vBkafZZao3fm9Vc/XRKzflltWunNe+w9LcrEhUJWjGUFVIUyoUqoUKSoQCEIQOxXxH/U7zKoHK2K+I/6neZSwEFpUhyorBAxpE3uPnEqQdfzuS2qQo0tEmgb1dzh/WlkkFSFGk7PF4kAnjeeNrqGsykgk8dfJKCs3h5qFttlOtGtwd899kZ7WAG2YMlZhUNgUxr4FhEKk1axdqD+AB4T978U0/wAgiJCz0jI1udBtPA8VLahAmDH5rKymstovw0HfadxB27j6K4dxEXtJH5KS2tIEkeXerw0aR/O5UmPlrE+8NlOreRP2I/o/wqvfLsxE2iTBi2/sWd7762Gw37Bs1VS699t9ZE/hVOxrOXhoNY28t/5CVUeZ+d9h4X/tLrS1xa4QW2IOqz1HjTX84q9aMr5V3VbqKtbM2zAMsy5tvdPWG3bfsWd7/wA/NEpx/Ctoo5rZJWqOj/aWSocq5vzctYhhMpJSyrZlQlWUlCqVKgqUIQhCIQVBVlUoJQhCBuK+I/6neZSk3FfEf9TvMpSCQhQoQXlTmVESgYCiVRSSiTJUtclgq0qNG1wTKYHJKAePmo0tEtQqfwmc5G6T8p7wsoVmuVe1eLtVtkb7ceO5XqNuMt77dsrIH9vkFdxtI17fz/arNWkXjTSG7ZG7vUOHGdwH3WYVY/2rc5+ayo7ZT3ws95mTMn5mQLbeCWX/AOyhzksvVohnNkl6qTb8hQSqkq2lJkEqDooPzVVZTaSVChRKlCVVBKJQChCEEIQgqRKFEoUB2K+I/wCp3mlQmYv4j/qd5lKUgQhCAQhCCQpUQhQJlWlUUoLqQqgqQUSvCsGqn5/tDdVCYNF0Bw/v0VJ/NiGhRpba5Kq7Xu1QAgnZKIQ4qJQe37qsqUbWJVQVCglShKifwqqkIgEqJQoQSoQhBCEIUgQhCAQhCBuK+I/6neZSkIQCEIQCEIQSVIQhQAKEIQSzVWH53IQiUDRXP8IQgu1DjAta2ztQhQkpmpTGaHs80IQVqantVW7EIUoG1RtQhEICEIQDtSoQhAIQhBBQhCkCEIQCEIQf/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22888" name="AutoShape 8" descr="data:image/jpeg;base64,/9j/4AAQSkZJRgABAQAAAQABAAD/2wCEAAkGBxQSDxQUEhQVFRQUFBUUFBQUFBIUFBAUFRUWFhQUFRQYHCggGBolHBUUITEhJSkrLi4uFx8zODMsNygtLisBCgoKDg0OGxAQGywlHx8sLCssLi0sLSwsLCwsLCwuMCwsLSwsNywsLCwvLCwsLCwsLCw3LCwsLCwsLCwsLCwsLP/AABEIAMIBAwMBIgACEQEDEQH/xAAcAAACAwEBAQEAAAAAAAAAAAAAAwECBAUHBgj/xAA6EAABAwIDAwkHBAICAwAAAAABAAIRAyEEEjFBUWEFExRSgZGSsdEGIjNxcqHwBzLB4ULxI4IVYmP/xAAZAQEAAwEBAAAAAAAAAAAAAAAAAQIDBAX/xAArEQEAAgIBAwMCBgMBAAAAAAAAAQIDESEEEjETQVFhcRQiMoGRsaHh8AX/2gAMAwEAAhEDEQA/APGMViX84/33fud/kd54pXSX9d3iPqjF/Ef9TvMpSBvSX9d3iPqjpL+u7xH1SkIG9Jf13eI+qOkv67vEfVKQgb0l/Xd4j6o6S/ru8R9UpCBvSX9d3iPqjpL+u7xH1SkIG9Jf13eI+qOkv67vEfVKQgb0l/Xd4j6o6S/ru8RS0IG9Jf13eI+qOkv67vEfVLQoF+kv67vEUDEv67vEfVLKFIZ0l/Xd4j6o6S/ru8R9UtQgb0l/Xd4j6o6S/ru8R9UpCBvSX9d3iPqjpL+u7xH1SkIG9Jf13eI+qOkv67vEfVKQgb0l/Xd4j6o6S/ru8R9UpCBvSX9d3iPqjpL+u7xFKQgb0l/Xd4j6o6S/ru8R9UpCBvSX9d3iPqhKQgbi/iP+p3mUpNxfxH/U7zKUgEIQgEIQgEIQgEIQgEIQEEgKYVgFaFAoApcyADv0uN8abFaFqbhZp5hse1viB9FEzpaKzPhhQrPbBI3EhVUqoKhSVCkCEIQCEIQCEIQCEIQCEJ2Lwr6TyyqxzHiJY9pa4SARLTcWIPagShCEAhCEDcX8R/1O8ylJuL+I/wCp3mUoIBCCEIBCEIBCEIABCZQ1VH6lEoVmhDGyYsPnoFZihCQFYIAWsYB0NOx0xHBVm0R5XrSZ8QyhdjkvG020KjXi/OUqg3kNLswHeFHJPIhrB29phc11IgkHUFZzamTdd+G9aZMMRkmOJ3omoZJO8k95SyE97VQtWsOaSSgBSQhqlCatIt1VE/EPmPkpGH/483d/ab+Vu3c8M6JQhSq2Yd7mMc7mw5rhzed7C5rHET7p0D4uDqFjTjinmmKed3NhxeGScgeQAXZdJgASkoBACdh6GYq+Es4hRMrRXbMCrvqFxlxJJ1Jkk9pU1mwUUqLnTlaXQC4wCYaLlxjQDepRPHBamFBQiAhCEDcX8R/1O8ylsN9E3Etmq/6neZVQ09iCjzJUK9RgGhn+FRABMrAWj7JaEAhCEAFKIUwoEBMYqBXYETB1Fkr0v2Y5FLMI6pXbkDaedhdb9xIH5xXzf6fchHF42myJDSKjwdCxpEj5le9Y32cZjObcTFNjYybCbi44QF4n/pdT+eMNfPl6nRTXD+e3u8e9h8NVFRh5p3NPfBeQYu5M/Uv2TOGqis0HJWLpsYa4RedkiO4r3vC8k06bGsa0Q0ACw2AD+Fn9pMBzuEq08ucuY5oECxcIzdkz2LDvzUzTlmNR7/VFurrkiuL2flCrSSCF9H7RYIU8RUaNGuIC4TqZJgL2sWWL1iXPmwzS2mJwQBbjK0V6BbGYESJE7Rv+VikhtlvE7cs11KuVBcYjYmBQ4IEEKFd2iorKhCEINmDbLT8wU00YdKz4Bsv7F0H/AHi3GNQsbTqXZipFqbn2czFC/wA0ttQiYMSIMWkbvkr13yeA0lKWseHLbyChCFKoQhCB2JdFV/1O8ypFQKuL+I/6neZSgoTEpJsoQhSgIQhAIQhBYKVAU7FAGp1MJbU+mFErVh9r+mmNNDFioD/iWka5gSLd8HsXvPshjDXa94/bmjLGjtplfnP2bq83UDr9m1foj9OqJbg27Wv99pNiJ1BXi5MUW62sy9XLFY6PeufD6ZwusnK9fm6FR25pP2W9Z8ZQD2FpAIIgg7V3dTin07dvu8ukxFomX5r5ewb3vfUIIzuJ0Ma6BfaewH6fAN52sPedAg3yD93fovufaH2cY7DNAaBzbhUgD90ajtXb5HDTRaRoRPBeNF8t9YfHG5+z1s3VUmvqUjnevs/OP6q4YjlKp7haxobTZIgODBq3eLr5XCMsfmvUP1sxTKmIa1ovTJa52zNAJaPlmb3rzai2GH5r1elvPoRE+3DmtTd4tPvG2XENi8Wj7rMXrW69M/Mn0WBd1HJk8/dV5uqqShaMkIQhBek8gyE1+KcRBv2JNPVQ5RqFotaI1EglQhClUIQhAIQhA3F/Ef8AU7zKUm4v4j/qd5lKQCEIQCkBDXxopaYQVUoUgIBWCgKwCgS0J9IJTQn0gq2XrHLt8i1AHtBFpBMaxtjjC/S/slyhRq4dnMWYG2EQRBg/dfmDAmCCvav0dxVR2dkA0miZ2tcdg+f8LyssTXPW0fOv5epkx9/TTMz+l6oFDzZS0qHtkQV6s7mv5XkFOEtU0aQDQAIA2K7yAEUzIXNGOnqc+dJ3w8r/AFZ9jX1v+fDtLnT77ARxLqgG0mGDsXkGL5NqUqbecaW5wS2dYmJjUBfoj2+9pXYGmxzaYeXuI94kNAAkyQNeC8G9q+WH4uuajw1tsoayYA11NybripNoyzSP0xP/AEPUxd1sXdaPpD5twil3/dYHBb6oMRNllcxenRw5YZXBQmOaqkLVgohTChSJaVL1VSghCEIBCEIBCEIG4v4j/qd5lKTsV8R/1O8ylIIQpQgEAKYVg1QIa1WAHFSGpgpGJi2/YomUxCkBS1qY1ieGab/vKrNtLxTbOGp9Nq0NpbLd15hbsJgnGA1uad9+5Y3yxEcunFgm08FYQXX6I/SvC02cn03MHv1Jc+dSQS3usvD6XIbxtEjUbV6j+kWJqtqPounJkzBrhcOn/E7tfsuGctZy1mJ93fnwXjp5j45epgKyqXJOGxbKk5HB2UlpgzBGoXqzatZ1vy8TU+TXtBEFRSFllo49he6nm95uovaeKoeVqYm/7SQQASRE3MaCy4/xODcXmYieYW9O/jTN7V4Dn8JVpgCXNgEgHLNi6+hiV+ceXcGKdaowGQx7mzvymJ+y/SbMYzEUanNOD5aQDoASLC/YvH/br2ZGGw1Aug131azql7lpgt7BA7XLlyWj1YvXxMf5el0c6rOO3nfj9nl1Ziyvavpq/IjujCuHAjneae2L0zlzMMzcET2tXHfhDOw9oXZjyx8s8uCduW5qUQug+gkPYuiLw47UmGMhQQtDmJZar7ZzBUKZVsqghShRCsoUiEKVCAQhCB2K+I/6neZS03E/Ef8AU7zKooFYVgEBWQS1iuKaWFcBRK0LhidTpk2v8lRpK0Uqp4LO0y2pEe67aG9bKWDmIIB3azuSqL51K6NBgGguN+9cmS8w9HBhrZejyZtMQToHCd+m9fQck02tGUPMk5hH7rRJmNIt6Lm0MNm1EjhtXV5MbVpFxaWtaRlyuDg0QTGUCwudT33Xn5r90TuXpUxxTxDrswxDRdgmAJvmI7dbcbyuryRy23AvNasDBZzcMklzhcAhwttvbtWB1YANhxYIBjMDJBGpggmx71wvaLlpr2lrqhDJMgQJvYkRc2XDhi05ImGuWItSa28S+j5T9uTi2vFR7qVOIZRowX1D/wDR7tG+e5db9LOUHl1RhBygZg6LOPuiD3heSYDFZiNt4HG8AQvZvZLE08HgRVr5hmcc4DHF9MuJyAhoJAyjsnS678sX74mZ535lwZvTr081xx+rxD6bl2q1lNz25ece2G73aREXOunFcajygwupk0wwCz2HJTaDmLc0OgkzBGzVcblf2rwzRTqUSKzQXNYadfLiKJdBdLatiN1xuXEHtBTqZjUJqSA6m6plYSxg95tSLEXj/qfkuTLS0374hh0+DdNTv7vvX49jWE0aoc51Tm/dADWZmkiG/MgztXxnt8DUyVXk52/8dSi4ggBovUYYksNr8TaxXyzOVGZHZZZzzxFFlQCCNTcSBt2lYeUMeOckue9waSJc6oGnLHukmRNhda0w37vp8OmmGuOYtEvSOSfZrCV+T302VCKlTm3vaSJbUaHFjcvGTdea43kpkuBzNcxzmupkEvBaSIiBu/JWZmOqMaGS4tMOjOc1MQbNc2IN1gxFR3OB7WPeCRmOeq8ydQXO23XXjxWjjf8Av7qd0VmZnmJn+Gh/JTCSJO8SWi0f5TtXGrUYJFhAm8ieA3lfRY2rlZJ1ki4iDFgZ126blyS1+QPJYcxsBM7Yg91lvhtbW5Z9Rjp4iHHezglOatVWmR2z+Rqs5B/AQu+svKtGiCFUhNPyVQN/d/auymClCYY/CqkqVVEKVCAQhCB2KH/I/wCp3mUtNxPxH/U7zKWgkK2XuVArKEryrZlRquDZRK0NAIOyOO9NY3eCsmaEym8SLgd/8BZzDatnQZAiJn82LfRqf+vfoflwXJFRsG8ERtIJO8WmFppOsMrjcxlJJPE2ts0XPem4duLL2y79DlEMjQToNpg7kU8dVYXllb9/+LgCDpN8pLRYaQuA6+Y7rEk6HYFZuIPDdG0Ln/DxHMOqep3xP7Po/wDyZ5xnOQH2bPuhoBEkBtwbn5wFxuVq9IvLXNdmn5AAGxjbI33WZlbhs2Rrv2z3Ktd2YCTL4nORcHdqfwq+PDWs7Z5c82rNWrkyoaU1KWam9hEGTmaTYHaQT2Qrt5cqNBa5jntJlwL3EF0X4fYrmB9RrxkflqO1OYDNN7ytnJrCHZnuEuH/AFvtIELS9K+bcs8eS0z214XxfKocGGHuphozNERadrgV1MBiWuouAJDQ0lzXhpkQSGNqjQm1oHCEug9s3yuIs33W8dw2b4707GNkODgBIkWIBtG6DutpK57WrOqxDrrW8TNpkp9BtQDnKjWANJbkYMrRoZNnF5G+dFz3MoU8oY9znSSSaVrGAHNcbjXT/Szgmloc1onq1XEnfPugR8p81RlHKYDcoBkmczgNgDpsOHFbVrEe/wDTmvMzz2/2tWp1i4FzG6ZmCAxoGzKwWiwKbharme8SXAAkwcvvng3cqtxEiIBvNrTAMNdGy5WarVDtZyg6TI/pT5jSu4rzEr4iq6oQJMRJAOYkgSXGRw0G5UqkTJzNiBBIcReeKzOcOFtLWS31dDPmta1+GFske52IqAgC4B1vBkafZZao3fm9Vc/XRKzflltWunNe+w9LcrEhUJWjGUFVIUyoUqoUKSoQCEIQOxXxH/U7zKoHK2K+I/6neZSwEFpUhyorBAxpE3uPnEqQdfzuS2qQo0tEmgb1dzh/WlkkFSFGk7PF4kAnjeeNrqGsykgk8dfJKCs3h5qFttlOtGtwd899kZ7WAG2YMlZhUNgUxr4FhEKk1axdqD+AB4T978U0/wAgiJCz0jI1udBtPA8VLahAmDH5rKymstovw0HfadxB27j6K4dxEXtJH5KS2tIEkeXerw0aR/O5UmPlrE+8NlOreRP2I/o/wqvfLsxE2iTBi2/sWd7762Gw37Bs1VS699t9ZE/hVOxrOXhoNY28t/5CVUeZ+d9h4X/tLrS1xa4QW2IOqz1HjTX84q9aMr5V3VbqKtbM2zAMsy5tvdPWG3bfsWd7/wA/NEpx/Ctoo5rZJWqOj/aWSocq5vzctYhhMpJSyrZlQlWUlCqVKgqUIQhCIQVBVlUoJQhCBuK+I/6neZSk3FfEf9TvMpSCQhQoQXlTmVESgYCiVRSSiTJUtclgq0qNG1wTKYHJKAePmo0tEtQqfwmc5G6T8p7wsoVmuVe1eLtVtkb7ceO5XqNuMt77dsrIH9vkFdxtI17fz/arNWkXjTSG7ZG7vUOHGdwH3WYVY/2rc5+ayo7ZT3ws95mTMn5mQLbeCWX/AOyhzksvVohnNkl6qTb8hQSqkq2lJkEqDooPzVVZTaSVChRKlCVVBKJQChCEEIQgqRKFEoUB2K+I/wCp3mlQmYv4j/qd5lKUgQhCAQhCCQpUQhQJlWlUUoLqQqgqQUSvCsGqn5/tDdVCYNF0Bw/v0VJ/NiGhRpba5Kq7Xu1QAgnZKIQ4qJQe37qsqUbWJVQVCglShKifwqqkIgEqJQoQSoQhBCEIUgQhCAQhCBuK+I/6neZSkIQCEIQCEIQSVIQhQAKEIQSzVWH53IQiUDRXP8IQgu1DjAta2ztQhQkpmpTGaHs80IQVqantVW7EIUoG1RtQhEICEIQDtSoQhAIQhBBQhCkCEIQCEIQf/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22890" name="Picture 10" descr="https://encrypted-tbn3.gstatic.com/images?q=tbn:ANd9GcRdqA_QTQKU2yr8Oxi1Q5huvxA9Yz6oYif5h4Ee1LR8ts_qFoyiWQ"/>
          <p:cNvPicPr>
            <a:picLocks noChangeAspect="1" noChangeArrowheads="1"/>
          </p:cNvPicPr>
          <p:nvPr/>
        </p:nvPicPr>
        <p:blipFill>
          <a:blip r:embed="rId2" cstate="print"/>
          <a:srcRect/>
          <a:stretch>
            <a:fillRect/>
          </a:stretch>
        </p:blipFill>
        <p:spPr bwMode="auto">
          <a:xfrm>
            <a:off x="2483768" y="3429000"/>
            <a:ext cx="4392488" cy="3290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dir="in"/>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548680"/>
            <a:ext cx="8229600" cy="4389120"/>
          </a:xfrm>
        </p:spPr>
        <p:txBody>
          <a:bodyPr/>
          <a:lstStyle/>
          <a:p>
            <a:pPr algn="just"/>
            <a:r>
              <a:rPr lang="es-ES" sz="2400" dirty="0" smtClean="0">
                <a:latin typeface="Arial Narrow" pitchFamily="34" charset="0"/>
              </a:rPr>
              <a:t>Se realiza la bendición del fuego, se enciende el cirio pascual y viene la procesión, en la que el diácono o, en su defecto, </a:t>
            </a:r>
            <a:r>
              <a:rPr lang="es-ES" sz="2400" b="1" dirty="0" smtClean="0">
                <a:latin typeface="Arial Narrow" pitchFamily="34" charset="0"/>
              </a:rPr>
              <a:t>el sacerdote canta tres veces</a:t>
            </a:r>
            <a:r>
              <a:rPr lang="es-ES" sz="2400" dirty="0" smtClean="0">
                <a:latin typeface="Arial Narrow" pitchFamily="34" charset="0"/>
              </a:rPr>
              <a:t>: “</a:t>
            </a:r>
            <a:r>
              <a:rPr lang="es-ES" sz="2400" b="1" dirty="0" smtClean="0">
                <a:solidFill>
                  <a:srgbClr val="C00000"/>
                </a:solidFill>
                <a:latin typeface="Arial Narrow" pitchFamily="34" charset="0"/>
              </a:rPr>
              <a:t>Cristo luz del mundo”</a:t>
            </a:r>
            <a:r>
              <a:rPr lang="es-ES" sz="2400" dirty="0" smtClean="0">
                <a:latin typeface="Arial Narrow" pitchFamily="34" charset="0"/>
              </a:rPr>
              <a:t> y el pueblo responde: “</a:t>
            </a:r>
            <a:r>
              <a:rPr lang="es-ES" sz="2400" b="1" dirty="0" smtClean="0">
                <a:solidFill>
                  <a:srgbClr val="C00000"/>
                </a:solidFill>
                <a:latin typeface="Arial Narrow" pitchFamily="34" charset="0"/>
              </a:rPr>
              <a:t>Demos gracias a Dios</a:t>
            </a:r>
            <a:r>
              <a:rPr lang="es-ES" sz="2400" dirty="0" smtClean="0">
                <a:latin typeface="Arial Narrow" pitchFamily="34" charset="0"/>
              </a:rPr>
              <a:t>”, aunque nada impide que a esta respuesta se añada alguna aclamación dirigida a Cristo (CCFP 83).</a:t>
            </a:r>
            <a:endParaRPr lang="es-MX" sz="2400" dirty="0" smtClean="0">
              <a:latin typeface="Arial Narrow" pitchFamily="34" charset="0"/>
            </a:endParaRPr>
          </a:p>
          <a:p>
            <a:endParaRPr lang="es-MX" dirty="0"/>
          </a:p>
        </p:txBody>
      </p:sp>
      <p:pic>
        <p:nvPicPr>
          <p:cNvPr id="123906" name="Picture 2" descr="https://encrypted-tbn3.gstatic.com/images?q=tbn:ANd9GcSvXK7TJq_BSudvOX9pjru1yX3bi6ZIXzA6tMoDG8rLEyZeJ3YA"/>
          <p:cNvPicPr>
            <a:picLocks noChangeAspect="1" noChangeArrowheads="1"/>
          </p:cNvPicPr>
          <p:nvPr/>
        </p:nvPicPr>
        <p:blipFill>
          <a:blip r:embed="rId2" cstate="print"/>
          <a:srcRect/>
          <a:stretch>
            <a:fillRect/>
          </a:stretch>
        </p:blipFill>
        <p:spPr bwMode="auto">
          <a:xfrm>
            <a:off x="1763688" y="2708920"/>
            <a:ext cx="5256584" cy="3995004"/>
          </a:xfrm>
          <a:prstGeom prst="rect">
            <a:avLst/>
          </a:prstGeom>
          <a:noFill/>
        </p:spPr>
      </p:pic>
    </p:spTree>
  </p:cSld>
  <p:clrMapOvr>
    <a:masterClrMapping/>
  </p:clrMapOvr>
  <p:transition>
    <p:strips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548680"/>
            <a:ext cx="8640960" cy="4389120"/>
          </a:xfrm>
        </p:spPr>
        <p:txBody>
          <a:bodyPr>
            <a:normAutofit/>
          </a:bodyPr>
          <a:lstStyle/>
          <a:p>
            <a:pPr algn="just"/>
            <a:r>
              <a:rPr lang="es-MX" b="1" dirty="0" smtClean="0">
                <a:latin typeface="Arial Narrow" pitchFamily="34" charset="0"/>
              </a:rPr>
              <a:t>El Pregón Pascual</a:t>
            </a:r>
            <a:r>
              <a:rPr lang="es-MX" dirty="0" smtClean="0">
                <a:latin typeface="Arial Narrow" pitchFamily="34" charset="0"/>
              </a:rPr>
              <a:t> es un magnífico poema lírico que presenta el misterio pascual en el conjunto de la economía de la salvación. Debe ambientar y dar el tono festivo y lírico para introducirnos a la celebración. </a:t>
            </a:r>
            <a:r>
              <a:rPr lang="es-MX" b="1" dirty="0" smtClean="0">
                <a:latin typeface="Arial Narrow" pitchFamily="34" charset="0"/>
              </a:rPr>
              <a:t>La asamblea puede intercalar alguna aclamación cantada</a:t>
            </a:r>
            <a:r>
              <a:rPr lang="es-MX" dirty="0" smtClean="0">
                <a:latin typeface="Arial Narrow" pitchFamily="34" charset="0"/>
              </a:rPr>
              <a:t>. Su contenido es de Invitatorio y manifiesta la alegría de la fiesta (con los ángeles, la tierra, la Iglesia universal, la asamblea local), es la fiesta de la luz por la victoria de Cristo. </a:t>
            </a:r>
            <a:endParaRPr lang="es-MX" dirty="0">
              <a:latin typeface="Arial Narrow" pitchFamily="34" charset="0"/>
            </a:endParaRPr>
          </a:p>
        </p:txBody>
      </p:sp>
      <p:pic>
        <p:nvPicPr>
          <p:cNvPr id="125954" name="Picture 2" descr="https://encrypted-tbn1.gstatic.com/images?q=tbn:ANd9GcTNP6-OYGphOFPJpORwNncnNcWi1zp2bH4DfDuYmQsPOYae5Sr-mA"/>
          <p:cNvPicPr>
            <a:picLocks noChangeAspect="1" noChangeArrowheads="1"/>
          </p:cNvPicPr>
          <p:nvPr/>
        </p:nvPicPr>
        <p:blipFill>
          <a:blip r:embed="rId2" cstate="print"/>
          <a:srcRect/>
          <a:stretch>
            <a:fillRect/>
          </a:stretch>
        </p:blipFill>
        <p:spPr bwMode="auto">
          <a:xfrm>
            <a:off x="2267744" y="4077072"/>
            <a:ext cx="4680520" cy="1875657"/>
          </a:xfrm>
          <a:prstGeom prst="rect">
            <a:avLst/>
          </a:prstGeom>
          <a:noFill/>
        </p:spPr>
      </p:pic>
      <p:sp>
        <p:nvSpPr>
          <p:cNvPr id="125956" name="AutoShape 4" descr="data:image/jpeg;base64,/9j/4AAQSkZJRgABAQAAAQABAAD/2wCEAAkGBxITEhQUExQVFRUXGB8bFxgYGRkXHBgfGhoYGB0ZGBgcHCggGBwpHh8aIjEiJSorLi4vGR8zODUsNygtLisBCgoKDg0OGhAQGy0kICQsLCwsLCwsLCwsLCwsLCwsLCwsNCwsLCwsLCwsLCwsLCwsLCwsLCwsLCwsLCwsLCwsLP/AABEIAOEA4QMBIgACEQEDEQH/xAAbAAEAAwEBAQEAAAAAAAAAAAAAAgMEBQEGB//EAEMQAAECBQIEAwUGAggFBQAAAAECEQADBBIhMUEFEyJRMmFxFCOBkaEGFUJSsfBiwSQzNENTktHxcnOCsuEWRFSDov/EABgBAQEBAQEAAAAAAAAAAAAAAAABAgMF/8QAJBEBAQEAAQMFAQADAQAAAAAAAAERIQJRYRIxQYGRIgQUcQP/2gAMAwEAAhEDEQA/AP2yEIR5TZCEIBCEIBCEIBCEIBCMnFFzRLeSAV3JGdGK0hRPolz8I5Cq2tSepCGcB0oWryJADln0xuPNjt0f+N65ss/X0UI+fXW1ZJFhDK/IWJfEt7vD3maad2E5NXWGWXlpTMuQA4NpCmKlauGBY9ik6iC/697z9d2EfPTOIVgJHKDBSWISTcAFBYSyixvAIKrRarOjxYniFSGeWT3AlqDEFBUl7i/TeysAkBn3Lf8AH6u8/XdhHI4RWz1Ktnyyg2jISbSoKmA9QKkgWiWQH3Ou3Wg5dfRejqyvYQhBghCEAhCEAhCEAhCEAhCEAhCEAhCM1XWCWzhRcHwh9CkMw3y/wMFktuRphHgMII9hGKRxEKWUWTAQSHKcYfN2jFvr6tsgt6bPd7GeupzMQUhapZLdSfEACCWOxIcP5xOpnhCbiCQ4GA+pAeFPOC0hQBAOxDH5GKZc1yZ3DqsqDVXRl/dpBGEsA3iHi7ajVotmcPqSABVEYZXukOouS7gi3BAx+V460IvqqOQjh9VvVk//AEyxu/8A49PPMSTQVF0smpJCQAsctI5nU5OvS4YY0bGsdWEPVRx/u2otA9pJUFODYA6bQAgsc9QBu7FQ3jyh4dUpsK6m4ggzBYCFYYgFxaHy4EdiITplqVKYlgSw1LB2HnD1UxyZXCqpNoFYopAHjlpUTq5KnfJOOwDZ1jTQ0k9K7ps/mJtYJEsIy4Nzgl+0aqapSt2fBbIIfzD6jzi+Hqq2YQhHkZR7CEUVlRy0lRClM2Ehzktgan0GYLJtyL4RRSVImJuAUnJDKDHG7dovgWZwQhCCEIQgEIQgEIQgM1JTqQVusqCllQBfpf8ACCScRRxeSoi9MxSLEqJtDu41YkBw2HxmOhGSukTVW8uby2d+hK3cY10by1iy8jm0lPMmC9NRMGxBQ2g0tJYahyNWjWaCa4InqYWuGBe2198XNn1xu+WoVMkqQZlSWKsjlhiEjw6m18ZEWSaWoVKFtTk5CuUl7SkAAgk75c5JMa3y1Z85wsXw6cX/AKQodukdzrnP0+TAe/d810H2hfSM4HV13Zy2jJ+HmQYKoKk61XwEpIGr93+vz3kihqQf7S46sGUndLJy+yurzZsCG+WVE9KkTCDUL6gQlNjtfcAQxc2kemnd4mOGT3H9JVaNekA7YYYbH1j08PqstVEEu3ukMNWx+ye8a6KRNSTfN5gOnSE2s241fJzDfK3EaCjmIPVOVMDMxADZJdx5Y+EboQjNuoQhCIM0+nUpctQWUhLunLKcAZztqD/5eyollSFJBKSUkBQ1DhnHmItiE5JKSEm0kFizsdi2/pFHHn8PmoD+1TAkHcAkOwypxh8n+QxHsmkmTAVJqZthwBaAQzjBIc+vlHlVInoSVrqjakOWlJc6bgjd/wDMfJlDzZss2VVxCyCvlJA8I6Qk9nd43vlrP53GhfD5xAaoUC6j4RuzDuwY77xjpL5xNs+Ynqutt0DkgXPkafIjuBuTRz+h6gkBTq92kXDpIS40GFafmy7Zr9hqcvVbBmlJHqSX38m0Hxm+UmYtFFNYjnK8IAIAwbiSW9LRknQu7vFP3bP/APlL/wAic+v739Gtl0k8FJM92HV7sC7xtv06p01sEZpnD6vDVT5DvLSMDUjXOmMDXvD7Renh84Wn2hRIJJdIYgkG0h9PqxjoTV2pJL4BONcdo50yhqCCBUt1Ag8tJIAd0nOXLH4NoWguhqLQE1OQMky0m43XOewbpYesLz8jbS1aZj2klixLFvgdD8Ivjkjh9Q4PtJxqOWljhtH/AG22Y6coEABRc7nR/NtozYt8JwhCIhCEIBCEIBGepRMJFignCncPkjpPwOY0RzeL1K0FFi5aHd73yA2hAITk6nywdIsWS32FUtQUtzgFO7hIZmIKf5vq4+EQ9lqm/r0u+6B/L4fXyZyazHvJW2qSXwH0bf8AUxYqVUkeNA6Nh+K1QfIOLrTptp31+IgunqgZpE1Jd+WCkC04Zy2WD/H1xBNJVt/Xpdvyg5I3LB29P9Blq62ckmVz5aZjPhCiQ42FpGHcaux7GN0yVVsllygQTdgkEP6dvRvPWH4t6bPeOil2D67xKOHUrqJZ658tKVAByMghHWQQkAB85/TEapcuqtU65V34WSW3137fWJnkyujFFNWImeBQLAEjcBQcY9Ixcus/PJ9WU/6fvy1FYpqwNauSANceIs2WT3zjTzh6fJw7MIyVFfLllCZiglS/CMlzgEDHciNEmaFJChoQ4wRg+RjJ6bJuJxCcDabSymLHsdonEJz2m3xMW9doI566apKn5yQGGAgdk3HO7gkereceop6llPNQSwtZDAHpctq2C2d949mIqmUypQPTa4Pbrf1OkeTpdUWtVLTgPqc5dsejH6d9/gTKWoIDTgDubRnL6eWnpq8JNNUgpunJUAeroAceTab/AE7F48mrIPvJaTsQCfwqBdx+YpI7Nvv7ToqrVhapbkdChqkucqDMcZ+DbvD8FaqaoCLlz8puU6UsNBaCNwGL4y/dmjw8TlEn2hCwFi4BIDBspG42+sWJl1m6pJ74UO2Bg+efTERTT1Y0XJ0wLSA+7gDTRofi8YexVQYJnhgBqlyTaxdRfUufLGoDHw0lYR/XoGRogbH9P5YfFx6484RPVUctdNV4acjTLoGudPp+8HpSQQkBRdTByAzlsltonCJboQhCIEIQgEIQgEYeJyZqreXy97r8vjpHhOLmV/0jvGmTPSq60vaq1XkQAW+oiqs4hLlFIWpip2wovaxOgLM4izdGCUa5yDyABbllMdLmYv3Gew84s/ptn/t+Y4x12tblyzvdnH13squN08tSkrWxSQFdKixKSsBwG8IJis/aKmtv5nSxL2r0SlK1Hw7JUD8Y1z2HkyRVFSiPZ9TaVJUSM9Ls34frFixVsG5Fzlwb2b8LHUHv+2j9/wBN/idi9q2IUzKBtYpyOrQEgFnjw/aGmsTM5nQoKIVYtukkF+nGQQx1bDw57CE2XWKGRTHyN7bYLjO/baJyvbQk3cgqwzXtqbn0wzAN2Ose1/GJSJYVzLbyUoJSrxAlJBFpIyGyIs4RXiaD1BRDEslaWCupPiAfEOey/CKRVsH5Fz5AvZun4k+LsMjVo8X7ZcW9ntfBPMdn3DsS3nrHTjLwuaVSZSlF1KlpJPclIJMTUZTLqSHUmnKgcDqIZhuQ73OcNhvWN1GF2J5gSFsHse1/4Xy0XQiWhFc+aEJUpWEpBJPkA5iyK56khKirwgEl84bOPSIMn3vJABUq1w/UCGYsc6f7E6RJfFZIJBmBwSCMu4IBDb5MVzKilASCZNpLDwtgkegy49YgfY1m33KiVP8AhypTnXcliWjeQXSuLyFEpEwEgPv57ts2e2O4j1PFZJdlgtrrjqCchvzFvIuNjFCKmkZwZTOElgHBU6ACwcPnOjOdIp4VOlklJXIU4ACUgAlgxOzg26AbekMnZZOGr76p8+8TjXXz8tRv2i1XEpQKgVh0lleRO0T9ilf4aP8AKOzdu2In7OjPSnJc4GTq57l4nCMqeM05D8xLfHGuDjBwcHcNGKs4ikrNtQEJAS4KCRkXAhWjlJH0bd+qKSWzWIbtaG+TRJVMghihJHYgdm/TEOFlsVUdfLm+BQVh2yCx7gxqiuXJSnwpAw2ABjVvTX5xZEqEIQiBCEIBCEICuXISkkpSkE6kAB9894x8VmUwbnhBDFr03BsBWoLAukeZIG4joRg4p7N08/l6Fr20w+v/AE/Ft2iz3GGbWUBcqTLVo7yic2ApB6dbGYHb0iaq6hJv90pSxcDYFKXhsYdRYM2rDyhzaEFyZTkgF2JdKSUjPYKJb+I9zATKEDBkspLhiMgApdLa4fTuY3+iSUUQSk2SACZdvQkZIaXtqzgdojNqqEpQtQlFJQpaFGW4tJ6yDbgEnPe7zixcmjUEFQklLICHtbIPLtBwCxLb6tEFTqFKEuqSEWKUkkhrSoKWpztcxJ7tD9GCfW06VqF1NybgpQsdnKHLhNrlTFz5do64r6aWyQpCLgkgAM4UbElgNHDfCOXUCkStQPsolMBMBIDADDthntAfZ42zJFCCLhJuIDOzlKiwA3KSRppgw48tdXx7OxGLgv8AZ5H/ACkf9ojXLQAABoAw308zkxy6OkE2lkJKlp6JZdBY4SN2jM9mXWhGagpBKRYFLUHJdZc5zq2Y0xAiE1mNzWtl9G3d9onFc+21V3hYu+MNlz6RBjWmlDAiQLcgGwM/U47d/rFc+nkJCuWJCFp3ZAtbJcsbcPtiLFUlMWJTLLMxx+UN/wDkD4ARVW08m2YpAlBagQSpmOACDntjyeNrPdClTISi2b7KC+QkJA3SOk76j4kReJdIkBYElIKgkKAQM7BxvGSl4fJViaiQF3OkS1EYGPInLhtMDGw2GnplJyJZQTdqCklip+zsSfSH6dXuv+8JP+LL/wA6fM9/I/Ix4eISce9l506h2J79gfkYoNNTOkNKdOUjDjLEj4n5mPPu+lyqyVnU47Pr6Z+sTIjWayUCxmIftcHyAdH7EH4xlr65sS5skKzha203YZLEFxj1jxEiluCgJVzhi4OUgJDZwwToO0emkpn8Mp1OdnLEZB1wWzsWhkWXG6TMCg4IPmC4cYP1icYr0IR7oywMFnADYJbt0uRtvEqSqcALVLCzslT7kYfOx+RiYZxrXCEIiEIQgEIQgEYeJU8hY99awSo9SmFotKic5SCEnOAQD2jdGKvpJMwjmbAgC5SXBKbgQCLkkhLguNO8WDGqnoUhRUZTFSUqKpgIdKSEoJUrVirp8zHgk0KQ10oB2HvAGICgyTd0kC44Zi51cxpk8EkJQpAQbVM4Kll2FoyVPpiKf/TVLn3TOq4spYyUlBOFbpJfu5OuY1s70Rm09EoJKjKKUsEusWgy0FYI6mvSh1XagOXaJGXRJSlBVKACXSCseGYsG7KnIUts7mPR9m6VmsLO7cyZqyUuOrBZIGNsbmJzOA06rXQSEpSlIvWwEtVyMXag76sSHbENnejDxHh1GmWQlMgFSRalS7ErSkoA0UOnKQCNHHdjCmpKYn3/ALPe4lhll3wrluVk2+EiXoO2Y6M7gNOsSwqXcJfgdSyUu2AbnbAx5RE/Z6mJcy87m9bqwU9XV1ghSgQXdy8XZ3q7xmN9JMQpIsUFpGAoKvdsZU5cxRwX+zyP+Uj/ALRFtJSokotThIzlRVs2VKJOAAPIAQouWEJQhQISkAMQcMwPy3jKY0QhCMhFdRbaq5rWNz6M2X+EWRTVpUULCQCq0sFaEsWB8ngMknh9OoG1IIJcsTqxDHOME484fclP/hJ+u2Bv2cfE94ppPaEluVLSkqBLEA58SlMWu+GWj3n1lhPKl3BmFzg4U+ds257ExvnuXPhFVPRoWAQkLSbmckghjcz+Yz5DtjSODyGYIADvgqGWSHd/4U+hSDqIy1MifzCsSpK84JYKAGjq3ftsxzlo0SZ1TcAqWgDc3eR9d2Hp2hz3W58CuCU5L8pP17No/bETPCJBBHLDEgkZ1Dtv5mKVT6oJB5SCbk4CtAXCic7YPz1bPqp9VaSJSLrsC78NpLv3dsevrDnujyo4PTjqUlkoSfxKCW8RcPpv84lK4ZTKAtQkgaZODcVl863EnPc9zCcakkpslFBAdyTqBcG3DvFVMalJ/qZSQXJAU3UxLk7uq0O2jnyhz3XjF6uCyCq4oF2MurDAJFucYA03D6xT7FSJmBDJEzxBNxBySymfuNf4R2DWc2pZPQgk650yPP8A137AKzBFSVXKkyCoParcMAwBd8m7tr5Opz3Jny7UexXIUopBUGU2Rqx3Y9osjCEIQgEIQgM1IuYSvmJCWWbCG6k7E5LGMnGpazZbKTNGQoEtuktqMFj3yE4YuOpGWtnzEtZL5j69QS2QNxnUn4Rqe6y2ezKaqpCA1Ol3It5gwGDF27vgdo8rK2pQVFMgKQkEveASwfA9cN5jSIJ4lUlv6KrsRenyLudhn1xpkDxdbPU6FU2CGPvRoWSdA+5b074Gs/4i6RVVJQSZKQWBSL9S+QcdOMxAVdXj+jpAcf3iSW3LafWKaadOQDbSM5JV7wEk/XU51jSusqL1JEjptwq8a2XMR/xMn4ExPwvh4qtqAHVJQk3MHmAOGSzHuSVBv4fOIS6yrLn2dI0YGYM9THIfbLNtqXiuvqZiwlJplKcqLFWGSWDkYdQJwcYIy4eyknzkJtFNaAk2jmA6BwCe5L/+YfUXjEqmqqQJjSQoA9PUOsG/YFw3R6ucRlpedKBtpZaX3CwHyGBB0d1b6+sak19RaCaY3EkEBacMAyvQ588D4QrJ9QStHIvS7pIXb4Skjd7nc4YYGuYv4S/DqSFEpSVC1RAcO7Fsh92O8WRg4QkhDGVyQDhN13qf35/HfGKXwRGYsJBUSwAck7AamJRCagKSQoOCCCDuDq8RFCqtKgQhaLyOkE7kFnGvwiumq2SeZMlHqYFKsEM4u2CsE9oiigpwQQlLuFAvqQwB1y2GiKOG0pTaESylQGAzEAKZs6MVfB41kXeMQqp03mEJmyUo0YnrBw/lqRj+L0jbLrZahcFoIxkKDZ033iibS05UFEIuJwXDk5XjOTqfR/OI+wUwB6ZYBUO2VZA+OSPN4ZC9WtftUvHWnIcdQyDoR3EZa2rP91MlAgObzggg25G2+O3nGLi1JLNpliQVp1EwlrVOrQFnJY52eNMiglLSAtMtSkuABlgCG31a0v5wyLJk3hs9sl/nRh36hsHPyGY8TXSjkTEdvEPIfzHzERHDJLvy0uzabW2sOwZx8TERwmRn3achj6dv33Pcw4ZWprZRLCYgn/iG7efmPmO8aIwDg8gM0tLBiPhp/P5nuX3xLnwEIQiBCEIBCEIBGaqqClmQVuFHH8IcD46RpjLV1RQUgIWsKLOkPblIz5MSf+mLBlk8UWoP7PMHQVZw5AcJDtk+bfq2WpFxE1VNMKwrZR/AApJIBbXHwPdjpmcXUH9xOLFvCc65HfQdtYDi6sPTzw/8LtlnLH1+kazws6rPapfeM21+QtwQCH7pJJGMsWHxiNNxWYtyJCwGJzh2uYZAySAPj5ZI4sshR9nnAgE+HXIDDd8vpoDrEl8VUEhXInEl+kJBItbXOHfHoYZ4RE8UmB/6NMwMM2S5DfIP+w9kviMwlTyJgADvgvkYDb5J+G8Rm8VIJAkzlMq3pTgsWJBJZv33aNPxZagSaeckgEs2rNgO2XJ+XyZ4HiuJznb2Zeh3Hwz6bf7xdIrphWEqkKSD+JwQME53faM1bWKUB7icwKnZgoMlgQMghQURrsYsoa8uiXyZyRlIKgSzbqOdfU/KGeF4x1YQhGEIhNlhQKSHBDEdwcGJxVUFVirACu02g6O2H8ngMK+DUw6jLAbLucMbu+Mh/nHtNwum6VISOnwkEln131zl/LsIgibUqLLkptJAPUNCOonP0zoYpTOqJctShIlILuReAC4U7qwxcIz2Mb57rxhK4fRJWAAi9LDxkl3KQCH7vrvGocDp7beWLXBZ1M4BA37EiKFy5gmFSKeUQS94IBOQCT3LZ/0bOvh0yeX5yEpIZikuFauW22xmG3uX0/CudwSQpnSQwAYEgEJBSAQ/YmJ0nCZMsgoSxG9yvRznJ1+Z7xuhGfVUIQiEyYlIdRAHclhksPrEE4RFCwQ4IIOhGREoBCEIBCEIBCEIDyMtbUrQU2yzMBd2IBHbXWJUlGmWV2k9aysgswJ1bGBGPjEoFcpVkxdpPgbHhOQRkOBuIvDXT7ujKWSkEi0kBxqx3D7xZHGlcCQQFXTkksq29gkvcwADDJ+kXr4MkhI5k0WvkLId7dcMWYNhhmLkSujCOTM4ShEtkqmsC+FOdAhtDgDZtm0xHlNw5MyWOqekEkh19Wbc74Nrh+57wyGXNbqWoUokKlqQwGSzE7gb47xqjlDgSM+8nFw2V6aaYxoPlGuhoxKBAUtQJfqNxHxZ4WQt1qjyPYRlCEIQCITlEJJSLiAWDs52D7P3j1SwCASAToO++O8QqllKFEMCEki7AwNzsIowSK2oVrTW9JOZidQHCWZ86OdP1gqpqFJUFUo8Lgc1BuIKen9cnHTlniyRxiV1GZMkoyW96k4CbnOWDJycnGY1qrZQUEmYgKLAJKg5J0ADvmL9L7Vz6WdPQAlNLalyw5iMC5yTnJLk43BHYm0VdS6/cBh4DzEurqAZnwbXU5I2DRrXWygCTMQAElRdQDJThSjnCQdTtEFcTkBwZ0sMQC604JdhrqWPyh9JWZdbUi1qZ3AKveo6SUuRnVjh/jHi6yqw1Nhw/vEOzhzsNHb+Wh2GvlB3mI6fF1Jw5tD5xnHrA18lgeZLYm0G5LE6sC+vlD6GI1lVaT7MHdIt5idGJUX9WHxfMeVMyeqWAqmSt/EjmJx1FgHwrAB21jariEkBRM2WAjxG5LJcsLi+M4zEfvSR/jSu3jTsHO/bMX6Jce8LChKSFS+UR+AEKAzsQcxriimrJcx+WtC2Z7VBTPkaHeL4zQhCEQIQhAIQhAZ6WlsKzco3qKiC2Ce2NGADeUZeKITfKWULVYSejOoCWI/EHIU3dAP4Y00dMUFfUVBSyoA/hfYHUj96MBk4ySLWVMThQJQLmco89XYehVprGvlrpm321hX9kpRTbzJoZNoKShJG4LhGc5Y4JckFy/Q+5pYnGcCUqJJUBaAp0JRnpfDOM6qMQmcKWQR7RNzgZZtdw2xb4PrmB4Stv7ROfu/8tP32xGt8sscv7ISAALphAtYOBlCVJCsAZyT2J1j2d9l5ATM8anK1s6SblJINvTg9vON6eGrdJM+YWSRtqbmVpqAoDL+Eeb1nhUxsVEwF31f4ZOmnwHckl6r3EuDTlEWlExIDl5gALkvoABlycaado6cc+j4epCruatQz0qyMt564GS+8dCMVbZbxCEIREIQhAUTqVClJUodSXtLkM+uhidQhKkKC/CQQpy2CGOdsRZFVTLSpCkq8KkkK2wQxztiKOcnhVL1YGWudajpdLSC6tPElt8jaIexUWFOj3djHmlhy3CH6tmIz2Me/cdKBMDABY6xeQGuuDB+llOzMxJjxf2epSoKtZWygog+MzMMdlEmN75o99goypWUlSgZanmE4mFRKGKsAkk2/LSPEcFo0hgAkAFgJiwwT0qZlYToFDQ4fQRlVwqQmaGQ6CXu5uhyFYKvCwS43fyjf9zU9xOSVXjxq0mFSlpAdmJJPwHYQ3zVsxgraWQgWy5ctSFHrHNs6krCkt1Y6n07NFkmioilKXlpJUFlKZmqukEeLqBKACNCQ+uYnJ4DRoKbQEt4es/mKnYnJufMXU/BqZFlgAsIUnqdmuY5OfEr9gQ3zTeMxbL4LIAUAlQuIKiFzHJTkG65wfMF4ingFMCCJYBCgrClDqAYFnZ/1c9zHRKx3H7x+sR5ydLh8x6frGdqKaSglyyShLOADknAdgHOMknG5JjVGCtrFpt5aEzAXc3hLM2j64u+UbUrB0IMRbMmpQhCIhCEIBCEIDPSyFJKyVlQUoqAP4XxaM+Fhp3c7xVxCjXMa2YUdKgQxL3Wl8KDEWs+rKUzHMbYwcTo5kzwTTL6VJLA/itZQIUGIY/5jGpeRjqOBLVY1RNSUpQkl19VqZiSSL9SVpL6vLTrGeb9m5qkke2TwXcKBIOQtNpZTEMrsMgEMQGum8GqCcVa0hz+FyASks5Vki0AEg4KgXeIq4HPYAVS9rn5huygqzzXS9uGOApbaxrfI0UHCZkubeZ61hiLC7F2Y5UQDh8AOVHQMB1o48vhM8JINUsl3ubPhWNHYeJOEsOgMxJMVp4PU71RJYh7VBnKi7cy3dhhxakO0S5fkdyPFqYE9g8cuVw2cFy1moKrUpCkkFl2pWlRYLYFRUFbsUDWMlRwGeoTB7WsXeHBIT135SVsofhbHTjXMTJ3HToOJJm+FKxrlQt0bZ3y4I+Mbo41PwmcmYlZqVqAUo2Mq1QUkhiCvV2OMBsARvFdL5nLu6+3oAf0IiWNXm/zGqEIRGSIzEAgggEEMQcgg7EbxRPrEoXLQQXmOxwwYAsd87f7POraxbkpFpcjBGDkHYxRzJ32bkKt8QsQhKWIxylFaS5GS5LvgvppE5/2fkrEoLuVyn5eWKXbDgB8BvMO7uYqouLJHMu5pbqdSQwyBaltwSMHQuNjFv3/Kchpm+bS2P09DnyjX9FxWfsxTsEsoJAAYKZwLGzqC6E5BG8e0f2ap5SgpAIIUVM+HUQo4bp6gD0tl+5eS/tDKBIaZjU29nffbGdM+sXTuMykkg3OOySex013/AE7h39DNT/ZinRgBTMkMS/gVekucu776Ftg1SvslSnUKJYh7m1IU4ZgCCAQQBpGhH2iklvGHLZSe6mzoBjU6PlmLZ+I8WlKSOqcli4KUkHAIODrgu2vYOMX+yZvLQPs9IttZTXrX4jrMHW/cFXW2lzHYRFP2bkC3BdNoB6XZF7DTssh9dC75hI4zKQkB5imGqk5OpfZ+2NMaOHvXxqWFKSyyQkqwnVk3EDsWbVtRE/ouMafslTBISAq0JKWJCnBLsbgXyx+DaYjbwzhEuQSUFWQAbi72uzlnJck679mA8ncblJAJuLuzJJ8LPp6xTwysTfYFTVk46gAE2p1J7n4vqzF4X1LJHYhCEYQhCEAhCEBmo5S0ld6rgVkp7gH8J2x+31NfEJE1VvKmBBAOocP0sSN8Ahv4n1AiylTMBXeUkFRKGxaNAk4z3fzjPxWRUKt5KwjpUC/cgWkdKtC/zjU9xgn1E5KrDUoCyRgo/NhNuM519R6HUqRVlSveICWTb0vlk3EhnGbsXaEaNGGtVPuCedKQvloScZ5hfrS8s6q6QMsC/kddJR1YWkrnBSX6wAAP6tAIT0Oeu86hnGuka/GuqZnFXSqepCkkzUFOLhbk4yxYN+/jWaSqZJ5ybgVP09LEAAN3DHOnUSxwIpqaKutlhFQlwCJlyR1EuxDJw3SNNH3iE6ir+q2ega2uxbqBT/daWukjJ3fOH4yvoZk1S8T0LThRTaymUHGToP8Abzi6ZT1T9M1DPujO+P0/eY5sqRVlZCKmSOq4pCA9pKsEM5Y4Bw4Goy/a4aialAE0hSnOQXwSSB4U6BhptEvHZeqcsyaWqZjOS7KfpGpBtIxhifPAhLpqoKHvUFLvaU7P4btTjD76x1IRPUhCEIyEQmqABJ0Az6bxOK56khKiprQCVPkM2XHpAc6Xx+Sb8qFguLjZwHw/cY1D6OCAV9oaYP1nGvQtwzPi194uRxmQQSF6ZOFY6gnOPzY9QexamdxmQpKgJtpZnAU6XGCzef0PYxvPAz1nG6dYAE9SC4LhKwf0xq+cYzh4soOOyTYjmKWpRYEpIc6jQYwd+2Y84bxKWErUqfeEtcbCix858zcNc4jSeNyHAMwAlsMX6gFAaakEFtYZ4at+NVI+0VMUhV5bH4F7hwPDFqOOU50W/TdhKvCVBLjGQ5A/2hJ45TqYCYHJAAY6li2nmH7PmCeL06ilF4uJwkgguCG1Hdm9R3EM8MozOPU4UUX9QucBKj4SQrbYg/KMVHxuUZgAnKWVFgi3S5SlAknsMa6NiNw47TnSYDgFgFHVgNsZLeseff1OzldumoVuHG2428x3hnhZcdOEc9PGpBSFBeCWGC7sCzN5/PGsZKfiyBNUFTnAUpNpQQxCifFqWBZ9GS/eJ6aR24R5HsZQhCEAhCEAjncVlVCreQtKOlTuAckCw5BwC522jowiy4OFVUdWogp5IVy0gqICiJgDlYNmRsBjuwidJT1gWkrmJKX6h04HLQMNLD9d51GLddI7UIvqHCqqfiDSxLmynYiYSGLlylSOkjHSGOrkvhjGdT8Q6rZqBra9p/EG/usdLjfJJ0YR34Q9Q+dTRVwWVJVToBW5AS7pJJ6jYCSNPMZwY7HDUzQgCcQVucgguHLOyUh2YYEaoQt0IQhGQhCEAiK0ggghwcEHfyMShAQTLSNAB8Ozf6D5R4JCPyp+Q8v9B8hFkIorElLNaG7MNoGSk6pHyEWQgICUnsNX0Gvf9PlDlJd7Q/dhE4RBWJKRolPyEDJSfwj5D97n5xZCKIcpP5R30Hp+keKkJJcpSSN2HcH9QPkIshAeCPYQiBCEIBCEIBCEIBCEIBCEIBCEIBCEIBCEIBCEIBCEIBCEIBCEIBCEIBCEIBCEIBCEID//2Q=="/>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25958" name="AutoShape 6" descr="data:image/jpeg;base64,/9j/4AAQSkZJRgABAQAAAQABAAD/2wCEAAkGBxITEhQUExQVFRUXGB8bFxgYGRkXHBgfGhoYGB0ZGBgcHCggGBwpHh8aIjEiJSorLi4vGR8zODUsNygtLisBCgoKDg0OGhAQGy0kICQsLCwsLCwsLCwsLCwsLCwsLCwsNCwsLCwsLCwsLCwsLCwsLCwsLCwsLCwsLCwsLCwsLP/AABEIAOEA4QMBIgACEQEDEQH/xAAbAAEAAwEBAQEAAAAAAAAAAAAAAgMEBQEGB//EAEMQAAECBQIEAwUGAggFBQAAAAECEQADBBIhMUEFEyJRMmFxFCOBkaEGFUJSsfBiwSQzNENTktHxcnOCsuEWRFSDov/EABgBAQEBAQEAAAAAAAAAAAAAAAABAgMF/8QAJBEBAQEAAQMFAQADAQAAAAAAAAERIQJRYRIxQYGRIgQUcQP/2gAMAwEAAhEDEQA/AP2yEIR5TZCEIBCEIBCEIBCEIBCMnFFzRLeSAV3JGdGK0hRPolz8I5Cq2tSepCGcB0oWryJADln0xuPNjt0f+N65ss/X0UI+fXW1ZJFhDK/IWJfEt7vD3maad2E5NXWGWXlpTMuQA4NpCmKlauGBY9ik6iC/697z9d2EfPTOIVgJHKDBSWISTcAFBYSyixvAIKrRarOjxYniFSGeWT3AlqDEFBUl7i/TeysAkBn3Lf8AH6u8/XdhHI4RWz1Ktnyyg2jISbSoKmA9QKkgWiWQH3Ou3Wg5dfRejqyvYQhBghCEAhCEAhCEAhCEAhCEAhCEAhCM1XWCWzhRcHwh9CkMw3y/wMFktuRphHgMII9hGKRxEKWUWTAQSHKcYfN2jFvr6tsgt6bPd7GeupzMQUhapZLdSfEACCWOxIcP5xOpnhCbiCQ4GA+pAeFPOC0hQBAOxDH5GKZc1yZ3DqsqDVXRl/dpBGEsA3iHi7ajVotmcPqSABVEYZXukOouS7gi3BAx+V460IvqqOQjh9VvVk//AEyxu/8A49PPMSTQVF0smpJCQAsctI5nU5OvS4YY0bGsdWEPVRx/u2otA9pJUFODYA6bQAgsc9QBu7FQ3jyh4dUpsK6m4ggzBYCFYYgFxaHy4EdiITplqVKYlgSw1LB2HnD1UxyZXCqpNoFYopAHjlpUTq5KnfJOOwDZ1jTQ0k9K7ps/mJtYJEsIy4Nzgl+0aqapSt2fBbIIfzD6jzi+Hqq2YQhHkZR7CEUVlRy0lRClM2Ehzktgan0GYLJtyL4RRSVImJuAUnJDKDHG7dovgWZwQhCCEIQgEIQgEIQgM1JTqQVusqCllQBfpf8ACCScRRxeSoi9MxSLEqJtDu41YkBw2HxmOhGSukTVW8uby2d+hK3cY10by1iy8jm0lPMmC9NRMGxBQ2g0tJYahyNWjWaCa4InqYWuGBe2198XNn1xu+WoVMkqQZlSWKsjlhiEjw6m18ZEWSaWoVKFtTk5CuUl7SkAAgk75c5JMa3y1Z85wsXw6cX/AKQodukdzrnP0+TAe/d810H2hfSM4HV13Zy2jJ+HmQYKoKk61XwEpIGr93+vz3kihqQf7S46sGUndLJy+yurzZsCG+WVE9KkTCDUL6gQlNjtfcAQxc2kemnd4mOGT3H9JVaNekA7YYYbH1j08PqstVEEu3ukMNWx+ye8a6KRNSTfN5gOnSE2s241fJzDfK3EaCjmIPVOVMDMxADZJdx5Y+EboQjNuoQhCIM0+nUpctQWUhLunLKcAZztqD/5eyollSFJBKSUkBQ1DhnHmItiE5JKSEm0kFizsdi2/pFHHn8PmoD+1TAkHcAkOwypxh8n+QxHsmkmTAVJqZthwBaAQzjBIc+vlHlVInoSVrqjakOWlJc6bgjd/wDMfJlDzZss2VVxCyCvlJA8I6Qk9nd43vlrP53GhfD5xAaoUC6j4RuzDuwY77xjpL5xNs+Ynqutt0DkgXPkafIjuBuTRz+h6gkBTq92kXDpIS40GFafmy7Zr9hqcvVbBmlJHqSX38m0Hxm+UmYtFFNYjnK8IAIAwbiSW9LRknQu7vFP3bP/APlL/wAic+v739Gtl0k8FJM92HV7sC7xtv06p01sEZpnD6vDVT5DvLSMDUjXOmMDXvD7Renh84Wn2hRIJJdIYgkG0h9PqxjoTV2pJL4BONcdo50yhqCCBUt1Ag8tJIAd0nOXLH4NoWguhqLQE1OQMky0m43XOewbpYesLz8jbS1aZj2klixLFvgdD8Ivjkjh9Q4PtJxqOWljhtH/AG22Y6coEABRc7nR/NtozYt8JwhCIhCEIBCEIBGepRMJFignCncPkjpPwOY0RzeL1K0FFi5aHd73yA2hAITk6nywdIsWS32FUtQUtzgFO7hIZmIKf5vq4+EQ9lqm/r0u+6B/L4fXyZyazHvJW2qSXwH0bf8AUxYqVUkeNA6Nh+K1QfIOLrTptp31+IgunqgZpE1Jd+WCkC04Zy2WD/H1xBNJVt/Xpdvyg5I3LB29P9Blq62ckmVz5aZjPhCiQ42FpGHcaux7GN0yVVsllygQTdgkEP6dvRvPWH4t6bPeOil2D67xKOHUrqJZ658tKVAByMghHWQQkAB85/TEapcuqtU65V34WSW3137fWJnkyujFFNWImeBQLAEjcBQcY9Ixcus/PJ9WU/6fvy1FYpqwNauSANceIs2WT3zjTzh6fJw7MIyVFfLllCZiglS/CMlzgEDHciNEmaFJChoQ4wRg+RjJ6bJuJxCcDabSymLHsdonEJz2m3xMW9doI566apKn5yQGGAgdk3HO7gkereceop6llPNQSwtZDAHpctq2C2d949mIqmUypQPTa4Pbrf1OkeTpdUWtVLTgPqc5dsejH6d9/gTKWoIDTgDubRnL6eWnpq8JNNUgpunJUAeroAceTab/AE7F48mrIPvJaTsQCfwqBdx+YpI7Nvv7ToqrVhapbkdChqkucqDMcZ+DbvD8FaqaoCLlz8puU6UsNBaCNwGL4y/dmjw8TlEn2hCwFi4BIDBspG42+sWJl1m6pJ74UO2Bg+efTERTT1Y0XJ0wLSA+7gDTRofi8YexVQYJnhgBqlyTaxdRfUufLGoDHw0lYR/XoGRogbH9P5YfFx6484RPVUctdNV4acjTLoGudPp+8HpSQQkBRdTByAzlsltonCJboQhCIEIQgEIQgEYeJyZqreXy97r8vjpHhOLmV/0jvGmTPSq60vaq1XkQAW+oiqs4hLlFIWpip2wovaxOgLM4izdGCUa5yDyABbllMdLmYv3Gew84s/ptn/t+Y4x12tblyzvdnH13squN08tSkrWxSQFdKixKSsBwG8IJis/aKmtv5nSxL2r0SlK1Hw7JUD8Y1z2HkyRVFSiPZ9TaVJUSM9Ls34frFixVsG5Fzlwb2b8LHUHv+2j9/wBN/idi9q2IUzKBtYpyOrQEgFnjw/aGmsTM5nQoKIVYtukkF+nGQQx1bDw57CE2XWKGRTHyN7bYLjO/baJyvbQk3cgqwzXtqbn0wzAN2Ose1/GJSJYVzLbyUoJSrxAlJBFpIyGyIs4RXiaD1BRDEslaWCupPiAfEOey/CKRVsH5Fz5AvZun4k+LsMjVo8X7ZcW9ntfBPMdn3DsS3nrHTjLwuaVSZSlF1KlpJPclIJMTUZTLqSHUmnKgcDqIZhuQ73OcNhvWN1GF2J5gSFsHse1/4Xy0XQiWhFc+aEJUpWEpBJPkA5iyK56khKirwgEl84bOPSIMn3vJABUq1w/UCGYsc6f7E6RJfFZIJBmBwSCMu4IBDb5MVzKilASCZNpLDwtgkegy49YgfY1m33KiVP8AhypTnXcliWjeQXSuLyFEpEwEgPv57ts2e2O4j1PFZJdlgtrrjqCchvzFvIuNjFCKmkZwZTOElgHBU6ACwcPnOjOdIp4VOlklJXIU4ACUgAlgxOzg26AbekMnZZOGr76p8+8TjXXz8tRv2i1XEpQKgVh0lleRO0T9ilf4aP8AKOzdu2In7OjPSnJc4GTq57l4nCMqeM05D8xLfHGuDjBwcHcNGKs4ikrNtQEJAS4KCRkXAhWjlJH0bd+qKSWzWIbtaG+TRJVMghihJHYgdm/TEOFlsVUdfLm+BQVh2yCx7gxqiuXJSnwpAw2ABjVvTX5xZEqEIQiBCEIBCEICuXISkkpSkE6kAB9894x8VmUwbnhBDFr03BsBWoLAukeZIG4joRg4p7N08/l6Fr20w+v/AE/Ft2iz3GGbWUBcqTLVo7yic2ApB6dbGYHb0iaq6hJv90pSxcDYFKXhsYdRYM2rDyhzaEFyZTkgF2JdKSUjPYKJb+I9zATKEDBkspLhiMgApdLa4fTuY3+iSUUQSk2SACZdvQkZIaXtqzgdojNqqEpQtQlFJQpaFGW4tJ6yDbgEnPe7zixcmjUEFQklLICHtbIPLtBwCxLb6tEFTqFKEuqSEWKUkkhrSoKWpztcxJ7tD9GCfW06VqF1NybgpQsdnKHLhNrlTFz5do64r6aWyQpCLgkgAM4UbElgNHDfCOXUCkStQPsolMBMBIDADDthntAfZ42zJFCCLhJuIDOzlKiwA3KSRppgw48tdXx7OxGLgv8AZ5H/ACkf9ojXLQAABoAw308zkxy6OkE2lkJKlp6JZdBY4SN2jM9mXWhGagpBKRYFLUHJdZc5zq2Y0xAiE1mNzWtl9G3d9onFc+21V3hYu+MNlz6RBjWmlDAiQLcgGwM/U47d/rFc+nkJCuWJCFp3ZAtbJcsbcPtiLFUlMWJTLLMxx+UN/wDkD4ARVW08m2YpAlBagQSpmOACDntjyeNrPdClTISi2b7KC+QkJA3SOk76j4kReJdIkBYElIKgkKAQM7BxvGSl4fJViaiQF3OkS1EYGPInLhtMDGw2GnplJyJZQTdqCklip+zsSfSH6dXuv+8JP+LL/wA6fM9/I/Ix4eISce9l506h2J79gfkYoNNTOkNKdOUjDjLEj4n5mPPu+lyqyVnU47Pr6Z+sTIjWayUCxmIftcHyAdH7EH4xlr65sS5skKzha203YZLEFxj1jxEiluCgJVzhi4OUgJDZwwToO0emkpn8Mp1OdnLEZB1wWzsWhkWXG6TMCg4IPmC4cYP1icYr0IR7oywMFnADYJbt0uRtvEqSqcALVLCzslT7kYfOx+RiYZxrXCEIiEIQgEIQgEYeJU8hY99awSo9SmFotKic5SCEnOAQD2jdGKvpJMwjmbAgC5SXBKbgQCLkkhLguNO8WDGqnoUhRUZTFSUqKpgIdKSEoJUrVirp8zHgk0KQ10oB2HvAGICgyTd0kC44Zi51cxpk8EkJQpAQbVM4Kll2FoyVPpiKf/TVLn3TOq4spYyUlBOFbpJfu5OuY1s70Rm09EoJKjKKUsEusWgy0FYI6mvSh1XagOXaJGXRJSlBVKACXSCseGYsG7KnIUts7mPR9m6VmsLO7cyZqyUuOrBZIGNsbmJzOA06rXQSEpSlIvWwEtVyMXag76sSHbENnejDxHh1GmWQlMgFSRalS7ErSkoA0UOnKQCNHHdjCmpKYn3/ALPe4lhll3wrluVk2+EiXoO2Y6M7gNOsSwqXcJfgdSyUu2AbnbAx5RE/Z6mJcy87m9bqwU9XV1ghSgQXdy8XZ3q7xmN9JMQpIsUFpGAoKvdsZU5cxRwX+zyP+Uj/ALRFtJSokotThIzlRVs2VKJOAAPIAQouWEJQhQISkAMQcMwPy3jKY0QhCMhFdRbaq5rWNz6M2X+EWRTVpUULCQCq0sFaEsWB8ngMknh9OoG1IIJcsTqxDHOME484fclP/hJ+u2Bv2cfE94ppPaEluVLSkqBLEA58SlMWu+GWj3n1lhPKl3BmFzg4U+ds257ExvnuXPhFVPRoWAQkLSbmckghjcz+Yz5DtjSODyGYIADvgqGWSHd/4U+hSDqIy1MifzCsSpK84JYKAGjq3ftsxzlo0SZ1TcAqWgDc3eR9d2Hp2hz3W58CuCU5L8pP17No/bETPCJBBHLDEgkZ1Dtv5mKVT6oJB5SCbk4CtAXCic7YPz1bPqp9VaSJSLrsC78NpLv3dsevrDnujyo4PTjqUlkoSfxKCW8RcPpv84lK4ZTKAtQkgaZODcVl863EnPc9zCcakkpslFBAdyTqBcG3DvFVMalJ/qZSQXJAU3UxLk7uq0O2jnyhz3XjF6uCyCq4oF2MurDAJFucYA03D6xT7FSJmBDJEzxBNxBySymfuNf4R2DWc2pZPQgk650yPP8A137AKzBFSVXKkyCoParcMAwBd8m7tr5Opz3Jny7UexXIUopBUGU2Rqx3Y9osjCEIQgEIQgM1IuYSvmJCWWbCG6k7E5LGMnGpazZbKTNGQoEtuktqMFj3yE4YuOpGWtnzEtZL5j69QS2QNxnUn4Rqe6y2ezKaqpCA1Ol3It5gwGDF27vgdo8rK2pQVFMgKQkEveASwfA9cN5jSIJ4lUlv6KrsRenyLudhn1xpkDxdbPU6FU2CGPvRoWSdA+5b074Gs/4i6RVVJQSZKQWBSL9S+QcdOMxAVdXj+jpAcf3iSW3LafWKaadOQDbSM5JV7wEk/XU51jSusqL1JEjptwq8a2XMR/xMn4ExPwvh4qtqAHVJQk3MHmAOGSzHuSVBv4fOIS6yrLn2dI0YGYM9THIfbLNtqXiuvqZiwlJplKcqLFWGSWDkYdQJwcYIy4eyknzkJtFNaAk2jmA6BwCe5L/+YfUXjEqmqqQJjSQoA9PUOsG/YFw3R6ucRlpedKBtpZaX3CwHyGBB0d1b6+sak19RaCaY3EkEBacMAyvQ588D4QrJ9QStHIvS7pIXb4Skjd7nc4YYGuYv4S/DqSFEpSVC1RAcO7Fsh92O8WRg4QkhDGVyQDhN13qf35/HfGKXwRGYsJBUSwAck7AamJRCagKSQoOCCCDuDq8RFCqtKgQhaLyOkE7kFnGvwiumq2SeZMlHqYFKsEM4u2CsE9oiigpwQQlLuFAvqQwB1y2GiKOG0pTaESylQGAzEAKZs6MVfB41kXeMQqp03mEJmyUo0YnrBw/lqRj+L0jbLrZahcFoIxkKDZ033iibS05UFEIuJwXDk5XjOTqfR/OI+wUwB6ZYBUO2VZA+OSPN4ZC9WtftUvHWnIcdQyDoR3EZa2rP91MlAgObzggg25G2+O3nGLi1JLNpliQVp1EwlrVOrQFnJY52eNMiglLSAtMtSkuABlgCG31a0v5wyLJk3hs9sl/nRh36hsHPyGY8TXSjkTEdvEPIfzHzERHDJLvy0uzabW2sOwZx8TERwmRn3achj6dv33Pcw4ZWprZRLCYgn/iG7efmPmO8aIwDg8gM0tLBiPhp/P5nuX3xLnwEIQiBCEIBCEIBGaqqClmQVuFHH8IcD46RpjLV1RQUgIWsKLOkPblIz5MSf+mLBlk8UWoP7PMHQVZw5AcJDtk+bfq2WpFxE1VNMKwrZR/AApJIBbXHwPdjpmcXUH9xOLFvCc65HfQdtYDi6sPTzw/8LtlnLH1+kazws6rPapfeM21+QtwQCH7pJJGMsWHxiNNxWYtyJCwGJzh2uYZAySAPj5ZI4sshR9nnAgE+HXIDDd8vpoDrEl8VUEhXInEl+kJBItbXOHfHoYZ4RE8UmB/6NMwMM2S5DfIP+w9kviMwlTyJgADvgvkYDb5J+G8Rm8VIJAkzlMq3pTgsWJBJZv33aNPxZagSaeckgEs2rNgO2XJ+XyZ4HiuJznb2Zeh3Hwz6bf7xdIrphWEqkKSD+JwQME53faM1bWKUB7icwKnZgoMlgQMghQURrsYsoa8uiXyZyRlIKgSzbqOdfU/KGeF4x1YQhGEIhNlhQKSHBDEdwcGJxVUFVirACu02g6O2H8ngMK+DUw6jLAbLucMbu+Mh/nHtNwum6VISOnwkEln131zl/LsIgibUqLLkptJAPUNCOonP0zoYpTOqJctShIlILuReAC4U7qwxcIz2Mb57rxhK4fRJWAAi9LDxkl3KQCH7vrvGocDp7beWLXBZ1M4BA37EiKFy5gmFSKeUQS94IBOQCT3LZ/0bOvh0yeX5yEpIZikuFauW22xmG3uX0/CudwSQpnSQwAYEgEJBSAQ/YmJ0nCZMsgoSxG9yvRznJ1+Z7xuhGfVUIQiEyYlIdRAHclhksPrEE4RFCwQ4IIOhGREoBCEIBCEIBCEIDyMtbUrQU2yzMBd2IBHbXWJUlGmWV2k9aysgswJ1bGBGPjEoFcpVkxdpPgbHhOQRkOBuIvDXT7ujKWSkEi0kBxqx3D7xZHGlcCQQFXTkksq29gkvcwADDJ+kXr4MkhI5k0WvkLId7dcMWYNhhmLkSujCOTM4ShEtkqmsC+FOdAhtDgDZtm0xHlNw5MyWOqekEkh19Wbc74Nrh+57wyGXNbqWoUokKlqQwGSzE7gb47xqjlDgSM+8nFw2V6aaYxoPlGuhoxKBAUtQJfqNxHxZ4WQt1qjyPYRlCEIQCITlEJJSLiAWDs52D7P3j1SwCASAToO++O8QqllKFEMCEki7AwNzsIowSK2oVrTW9JOZidQHCWZ86OdP1gqpqFJUFUo8Lgc1BuIKen9cnHTlniyRxiV1GZMkoyW96k4CbnOWDJycnGY1qrZQUEmYgKLAJKg5J0ADvmL9L7Vz6WdPQAlNLalyw5iMC5yTnJLk43BHYm0VdS6/cBh4DzEurqAZnwbXU5I2DRrXWygCTMQAElRdQDJThSjnCQdTtEFcTkBwZ0sMQC604JdhrqWPyh9JWZdbUi1qZ3AKveo6SUuRnVjh/jHi6yqw1Nhw/vEOzhzsNHb+Wh2GvlB3mI6fF1Jw5tD5xnHrA18lgeZLYm0G5LE6sC+vlD6GI1lVaT7MHdIt5idGJUX9WHxfMeVMyeqWAqmSt/EjmJx1FgHwrAB21jariEkBRM2WAjxG5LJcsLi+M4zEfvSR/jSu3jTsHO/bMX6Jce8LChKSFS+UR+AEKAzsQcxriimrJcx+WtC2Z7VBTPkaHeL4zQhCEQIQhAIQhAZ6WlsKzco3qKiC2Ce2NGADeUZeKITfKWULVYSejOoCWI/EHIU3dAP4Y00dMUFfUVBSyoA/hfYHUj96MBk4ySLWVMThQJQLmco89XYehVprGvlrpm321hX9kpRTbzJoZNoKShJG4LhGc5Y4JckFy/Q+5pYnGcCUqJJUBaAp0JRnpfDOM6qMQmcKWQR7RNzgZZtdw2xb4PrmB4Stv7ROfu/8tP32xGt8sscv7ISAALphAtYOBlCVJCsAZyT2J1j2d9l5ATM8anK1s6SblJINvTg9vON6eGrdJM+YWSRtqbmVpqAoDL+Eeb1nhUxsVEwF31f4ZOmnwHckl6r3EuDTlEWlExIDl5gALkvoABlycaado6cc+j4epCruatQz0qyMt564GS+8dCMVbZbxCEIREIQhAUTqVClJUodSXtLkM+uhidQhKkKC/CQQpy2CGOdsRZFVTLSpCkq8KkkK2wQxztiKOcnhVL1YGWudajpdLSC6tPElt8jaIexUWFOj3djHmlhy3CH6tmIz2Me/cdKBMDABY6xeQGuuDB+llOzMxJjxf2epSoKtZWygog+MzMMdlEmN75o99goypWUlSgZanmE4mFRKGKsAkk2/LSPEcFo0hgAkAFgJiwwT0qZlYToFDQ4fQRlVwqQmaGQ6CXu5uhyFYKvCwS43fyjf9zU9xOSVXjxq0mFSlpAdmJJPwHYQ3zVsxgraWQgWy5ctSFHrHNs6krCkt1Y6n07NFkmioilKXlpJUFlKZmqukEeLqBKACNCQ+uYnJ4DRoKbQEt4es/mKnYnJufMXU/BqZFlgAsIUnqdmuY5OfEr9gQ3zTeMxbL4LIAUAlQuIKiFzHJTkG65wfMF4ingFMCCJYBCgrClDqAYFnZ/1c9zHRKx3H7x+sR5ydLh8x6frGdqKaSglyyShLOADknAdgHOMknG5JjVGCtrFpt5aEzAXc3hLM2j64u+UbUrB0IMRbMmpQhCIhCEIBCEIDPSyFJKyVlQUoqAP4XxaM+Fhp3c7xVxCjXMa2YUdKgQxL3Wl8KDEWs+rKUzHMbYwcTo5kzwTTL6VJLA/itZQIUGIY/5jGpeRjqOBLVY1RNSUpQkl19VqZiSSL9SVpL6vLTrGeb9m5qkke2TwXcKBIOQtNpZTEMrsMgEMQGum8GqCcVa0hz+FyASks5Vki0AEg4KgXeIq4HPYAVS9rn5huygqzzXS9uGOApbaxrfI0UHCZkubeZ61hiLC7F2Y5UQDh8AOVHQMB1o48vhM8JINUsl3ubPhWNHYeJOEsOgMxJMVp4PU71RJYh7VBnKi7cy3dhhxakO0S5fkdyPFqYE9g8cuVw2cFy1moKrUpCkkFl2pWlRYLYFRUFbsUDWMlRwGeoTB7WsXeHBIT135SVsofhbHTjXMTJ3HToOJJm+FKxrlQt0bZ3y4I+Mbo41PwmcmYlZqVqAUo2Mq1QUkhiCvV2OMBsARvFdL5nLu6+3oAf0IiWNXm/zGqEIRGSIzEAgggEEMQcgg7EbxRPrEoXLQQXmOxwwYAsd87f7POraxbkpFpcjBGDkHYxRzJ32bkKt8QsQhKWIxylFaS5GS5LvgvppE5/2fkrEoLuVyn5eWKXbDgB8BvMO7uYqouLJHMu5pbqdSQwyBaltwSMHQuNjFv3/Kchpm+bS2P09DnyjX9FxWfsxTsEsoJAAYKZwLGzqC6E5BG8e0f2ap5SgpAIIUVM+HUQo4bp6gD0tl+5eS/tDKBIaZjU29nffbGdM+sXTuMykkg3OOySex013/AE7h39DNT/ZinRgBTMkMS/gVekucu776Ftg1SvslSnUKJYh7m1IU4ZgCCAQQBpGhH2iklvGHLZSe6mzoBjU6PlmLZ+I8WlKSOqcli4KUkHAIODrgu2vYOMX+yZvLQPs9IttZTXrX4jrMHW/cFXW2lzHYRFP2bkC3BdNoB6XZF7DTssh9dC75hI4zKQkB5imGqk5OpfZ+2NMaOHvXxqWFKSyyQkqwnVk3EDsWbVtRE/ouMafslTBISAq0JKWJCnBLsbgXyx+DaYjbwzhEuQSUFWQAbi72uzlnJck679mA8ncblJAJuLuzJJ8LPp6xTwysTfYFTVk46gAE2p1J7n4vqzF4X1LJHYhCEYQhCEAhCEBmo5S0ld6rgVkp7gH8J2x+31NfEJE1VvKmBBAOocP0sSN8Ahv4n1AiylTMBXeUkFRKGxaNAk4z3fzjPxWRUKt5KwjpUC/cgWkdKtC/zjU9xgn1E5KrDUoCyRgo/NhNuM519R6HUqRVlSveICWTb0vlk3EhnGbsXaEaNGGtVPuCedKQvloScZ5hfrS8s6q6QMsC/kddJR1YWkrnBSX6wAAP6tAIT0Oeu86hnGuka/GuqZnFXSqepCkkzUFOLhbk4yxYN+/jWaSqZJ5ybgVP09LEAAN3DHOnUSxwIpqaKutlhFQlwCJlyR1EuxDJw3SNNH3iE6ir+q2ega2uxbqBT/daWukjJ3fOH4yvoZk1S8T0LThRTaymUHGToP8Abzi6ZT1T9M1DPujO+P0/eY5sqRVlZCKmSOq4pCA9pKsEM5Y4Bw4Goy/a4aialAE0hSnOQXwSSB4U6BhptEvHZeqcsyaWqZjOS7KfpGpBtIxhifPAhLpqoKHvUFLvaU7P4btTjD76x1IRPUhCEIyEQmqABJ0Az6bxOK56khKiprQCVPkM2XHpAc6Xx+Sb8qFguLjZwHw/cY1D6OCAV9oaYP1nGvQtwzPi194uRxmQQSF6ZOFY6gnOPzY9QexamdxmQpKgJtpZnAU6XGCzef0PYxvPAz1nG6dYAE9SC4LhKwf0xq+cYzh4soOOyTYjmKWpRYEpIc6jQYwd+2Y84bxKWErUqfeEtcbCix858zcNc4jSeNyHAMwAlsMX6gFAaakEFtYZ4at+NVI+0VMUhV5bH4F7hwPDFqOOU50W/TdhKvCVBLjGQ5A/2hJ45TqYCYHJAAY6li2nmH7PmCeL06ilF4uJwkgguCG1Hdm9R3EM8MozOPU4UUX9QucBKj4SQrbYg/KMVHxuUZgAnKWVFgi3S5SlAknsMa6NiNw47TnSYDgFgFHVgNsZLeseff1OzldumoVuHG2428x3hnhZcdOEc9PGpBSFBeCWGC7sCzN5/PGsZKfiyBNUFTnAUpNpQQxCifFqWBZ9GS/eJ6aR24R5HsZQhCEAhCEAjncVlVCreQtKOlTuAckCw5BwC522jowiy4OFVUdWogp5IVy0gqICiJgDlYNmRsBjuwidJT1gWkrmJKX6h04HLQMNLD9d51GLddI7UIvqHCqqfiDSxLmynYiYSGLlylSOkjHSGOrkvhjGdT8Q6rZqBra9p/EG/usdLjfJJ0YR34Q9Q+dTRVwWVJVToBW5AS7pJJ6jYCSNPMZwY7HDUzQgCcQVucgguHLOyUh2YYEaoQt0IQhGQhCEAiK0ggghwcEHfyMShAQTLSNAB8Ozf6D5R4JCPyp+Q8v9B8hFkIorElLNaG7MNoGSk6pHyEWQgICUnsNX0Gvf9PlDlJd7Q/dhE4RBWJKRolPyEDJSfwj5D97n5xZCKIcpP5R30Hp+keKkJJcpSSN2HcH9QPkIshAeCPYQiBCEIBCEIBCEIBCEIBCEIBCEIBCEIBCEIBCEIBCEIBCEIBCEIBCEIBCEIBCEIBCEID//2Q=="/>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Tree>
  </p:cSld>
  <p:clrMapOvr>
    <a:masterClrMapping/>
  </p:clrMapOvr>
  <p:transition>
    <p:split orient="vert" dir="in"/>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620688"/>
            <a:ext cx="8568952" cy="4389120"/>
          </a:xfrm>
        </p:spPr>
        <p:txBody>
          <a:bodyPr/>
          <a:lstStyle/>
          <a:p>
            <a:pPr algn="just"/>
            <a:r>
              <a:rPr lang="es-MX" dirty="0">
                <a:latin typeface="Arial Narrow" pitchFamily="34" charset="0"/>
              </a:rPr>
              <a:t>Narra una síntesis de la historia de la salvación pascual</a:t>
            </a:r>
            <a:r>
              <a:rPr lang="es-MX" dirty="0" smtClean="0">
                <a:latin typeface="Arial Narrow" pitchFamily="34" charset="0"/>
              </a:rPr>
              <a:t>: la Pascua, profetizada con el Antiguo Testamento (con el cordero del éxodo, el paso del mar rojo, la columna de fuego); la Pascua realizada en el Nuevo Testamento (con Cristo el verdadero Cordero, los fieles iluminados y salvados por Él, representados en el Cirio). Es un himno a la noche santa en que Cristo resucita, Israel ha sido liberado, la Iglesia es santificada y los fieles son colmados de dones. Y es también una proyección al futuro, Pascua y Parusía: que el lucero matinal, Cristo, en su segunda venida encuentre ardiendo este Cirio.</a:t>
            </a:r>
            <a:endParaRPr lang="es-MX" dirty="0">
              <a:latin typeface="Arial Narrow" pitchFamily="34" charset="0"/>
            </a:endParaRPr>
          </a:p>
        </p:txBody>
      </p:sp>
      <p:pic>
        <p:nvPicPr>
          <p:cNvPr id="124930" name="Picture 2" descr="https://encrypted-tbn0.gstatic.com/images?q=tbn:ANd9GcQzW1oDVJnLnBbhSr9nGFmUX24fAYS2rBoqIOGxF_nvdu4-MWanzA"/>
          <p:cNvPicPr>
            <a:picLocks noChangeAspect="1" noChangeArrowheads="1"/>
          </p:cNvPicPr>
          <p:nvPr/>
        </p:nvPicPr>
        <p:blipFill>
          <a:blip r:embed="rId2" cstate="print"/>
          <a:srcRect/>
          <a:stretch>
            <a:fillRect/>
          </a:stretch>
        </p:blipFill>
        <p:spPr bwMode="auto">
          <a:xfrm>
            <a:off x="3275856" y="4365104"/>
            <a:ext cx="3096344" cy="2319271"/>
          </a:xfrm>
          <a:prstGeom prst="rect">
            <a:avLst/>
          </a:prstGeom>
          <a:noFill/>
        </p:spPr>
      </p:pic>
    </p:spTree>
  </p:cSld>
  <p:clrMapOvr>
    <a:masterClrMapping/>
  </p:clrMapOvr>
  <p:transition>
    <p:spli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268760"/>
            <a:ext cx="8229600" cy="866360"/>
          </a:xfrm>
        </p:spPr>
        <p:txBody>
          <a:bodyPr>
            <a:normAutofit fontScale="90000"/>
          </a:bodyPr>
          <a:lstStyle/>
          <a:p>
            <a:pPr algn="ctr"/>
            <a:r>
              <a:rPr lang="es-MX" b="1" dirty="0" smtClean="0"/>
              <a:t/>
            </a:r>
            <a:br>
              <a:rPr lang="es-MX" b="1" dirty="0" smtClean="0"/>
            </a:br>
            <a:r>
              <a:rPr lang="es-MX" b="1" dirty="0" smtClean="0"/>
              <a:t/>
            </a:r>
            <a:br>
              <a:rPr lang="es-MX" b="1" dirty="0" smtClean="0"/>
            </a:br>
            <a:r>
              <a:rPr lang="es-MX" b="1" dirty="0" smtClean="0"/>
              <a:t/>
            </a:r>
            <a:br>
              <a:rPr lang="es-MX" b="1" dirty="0" smtClean="0"/>
            </a:br>
            <a:r>
              <a:rPr lang="es-MX" b="1" dirty="0" smtClean="0"/>
              <a:t/>
            </a:r>
            <a:br>
              <a:rPr lang="es-MX" b="1" dirty="0" smtClean="0"/>
            </a:br>
            <a:r>
              <a:rPr lang="es-MX" b="1" dirty="0" smtClean="0"/>
              <a:t>INTRODUCCIÓN</a:t>
            </a:r>
            <a:r>
              <a:rPr lang="es-MX" dirty="0" smtClean="0"/>
              <a:t/>
            </a:r>
            <a:br>
              <a:rPr lang="es-MX" dirty="0" smtClean="0"/>
            </a:br>
            <a:endParaRPr lang="es-MX" dirty="0"/>
          </a:p>
        </p:txBody>
      </p:sp>
      <p:sp>
        <p:nvSpPr>
          <p:cNvPr id="3" name="2 Marcador de contenido"/>
          <p:cNvSpPr>
            <a:spLocks noGrp="1"/>
          </p:cNvSpPr>
          <p:nvPr>
            <p:ph idx="1"/>
          </p:nvPr>
        </p:nvSpPr>
        <p:spPr>
          <a:xfrm>
            <a:off x="395536" y="1556792"/>
            <a:ext cx="8229600" cy="4389120"/>
          </a:xfrm>
        </p:spPr>
        <p:txBody>
          <a:bodyPr/>
          <a:lstStyle/>
          <a:p>
            <a:pPr algn="just"/>
            <a:r>
              <a:rPr lang="es-MX" dirty="0" smtClean="0">
                <a:latin typeface="Arial Narrow" pitchFamily="34" charset="0"/>
              </a:rPr>
              <a:t>Dentro del Triduo Pascual, en el que celebramos la pasión, muerte y resurrección de Nuestro Señor Jesucristo, el Sábado Santo</a:t>
            </a:r>
            <a:r>
              <a:rPr lang="es-MX" b="1" dirty="0" smtClean="0">
                <a:solidFill>
                  <a:schemeClr val="accent4">
                    <a:lumMod val="75000"/>
                  </a:schemeClr>
                </a:solidFill>
                <a:latin typeface="Arial Narrow" pitchFamily="34" charset="0"/>
              </a:rPr>
              <a:t> </a:t>
            </a:r>
            <a:r>
              <a:rPr lang="es-MX" dirty="0" smtClean="0">
                <a:latin typeface="Arial Narrow" pitchFamily="34" charset="0"/>
              </a:rPr>
              <a:t>es el día de silencio: </a:t>
            </a:r>
          </a:p>
          <a:p>
            <a:pPr algn="just"/>
            <a:r>
              <a:rPr lang="es-MX" dirty="0" smtClean="0">
                <a:latin typeface="Arial Narrow" pitchFamily="34" charset="0"/>
              </a:rPr>
              <a:t>Silencio de Dios que, hecho hombre, ha muerto por nuestra salvación;</a:t>
            </a:r>
          </a:p>
          <a:p>
            <a:pPr algn="just"/>
            <a:r>
              <a:rPr lang="es-MX" dirty="0" smtClean="0">
                <a:latin typeface="Arial Narrow" pitchFamily="34" charset="0"/>
              </a:rPr>
              <a:t>Silencio de la Iglesia que medita y sufre la muerte de su Señor, en espera de su gloriosa resurrección.</a:t>
            </a:r>
            <a:endParaRPr lang="es-MX" dirty="0">
              <a:latin typeface="Arial Narrow" pitchFamily="34" charset="0"/>
            </a:endParaRPr>
          </a:p>
        </p:txBody>
      </p:sp>
      <p:pic>
        <p:nvPicPr>
          <p:cNvPr id="112645" name="Picture 5" descr="https://encrypted-tbn2.gstatic.com/images?q=tbn:ANd9GcT4bw1VVsh-LQbnTpspg_yywUYizaJUbjvHsd-iF3c1UZhgNHc5lQ"/>
          <p:cNvPicPr>
            <a:picLocks noChangeAspect="1" noChangeArrowheads="1"/>
          </p:cNvPicPr>
          <p:nvPr/>
        </p:nvPicPr>
        <p:blipFill>
          <a:blip r:embed="rId2" cstate="print"/>
          <a:srcRect/>
          <a:stretch>
            <a:fillRect/>
          </a:stretch>
        </p:blipFill>
        <p:spPr bwMode="auto">
          <a:xfrm>
            <a:off x="2483768" y="4581128"/>
            <a:ext cx="4104456" cy="2012559"/>
          </a:xfrm>
          <a:prstGeom prst="rect">
            <a:avLst/>
          </a:prstGeom>
          <a:noFill/>
          <a:ln w="57150">
            <a:solidFill>
              <a:schemeClr val="accent4">
                <a:lumMod val="50000"/>
              </a:schemeClr>
            </a:solidFill>
          </a:ln>
        </p:spPr>
      </p:pic>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3717032"/>
            <a:ext cx="8229600" cy="2573640"/>
          </a:xfrm>
        </p:spPr>
        <p:txBody>
          <a:bodyPr>
            <a:normAutofit fontScale="92500"/>
          </a:bodyPr>
          <a:lstStyle/>
          <a:p>
            <a:pPr algn="just"/>
            <a:r>
              <a:rPr lang="es-MX" b="1" dirty="0" smtClean="0">
                <a:latin typeface="Arial Narrow" pitchFamily="34" charset="0"/>
              </a:rPr>
              <a:t>El Pregón lo entona o declama el diácono</a:t>
            </a:r>
            <a:r>
              <a:rPr lang="es-MX" dirty="0" smtClean="0">
                <a:latin typeface="Arial Narrow" pitchFamily="34" charset="0"/>
              </a:rPr>
              <a:t>, </a:t>
            </a:r>
            <a:r>
              <a:rPr lang="es-MX" b="1" dirty="0" smtClean="0">
                <a:latin typeface="Arial Narrow" pitchFamily="34" charset="0"/>
              </a:rPr>
              <a:t>el sacerdote o, en su defecto, el cantor u otro seglar</a:t>
            </a:r>
            <a:r>
              <a:rPr lang="es-MX" dirty="0" smtClean="0">
                <a:latin typeface="Arial Narrow" pitchFamily="34" charset="0"/>
              </a:rPr>
              <a:t>. Quien entona el Pregón Pascual, además de ensayarlo bien, es preciso que sienta su contenido y lo exprese vibrando con el texto y el sentido. Si no es posible cantarlo decorosamente, debe proclamarse con voz nítida y penetrante, como corresponde al género lírico del pregón.</a:t>
            </a:r>
          </a:p>
          <a:p>
            <a:endParaRPr lang="es-MX" dirty="0"/>
          </a:p>
        </p:txBody>
      </p:sp>
      <p:sp>
        <p:nvSpPr>
          <p:cNvPr id="126978" name="AutoShape 2" descr="data:image/jpeg;base64,/9j/4AAQSkZJRgABAQAAAQABAAD/2wCEAAkGBxQTEhUUExQWFBQXGBoYGBgYFxwZHBwcGR0eHBocHBoYHCggHBolHBoYITEhJSkrLi4uGB8zODMsNygtLisBCgoKDg0OGxAQGywkHyQsLCwsNCw0LCwsLCwsLCwsNCwsLCwsNCwsLCwsLCwsLCwsLCwsLCwsLCwsLCwsLCwsLP/AABEIAMIBAwMBIgACEQEDEQH/xAAcAAACAgMBAQAAAAAAAAAAAAAEBQMGAAECBwj/xABFEAABAgMFBAkBBwIDBgcAAAABAhEAAyEEBRIxQVFhcYEGEyIykaGxwfDRM0JSYnLh8RQjgqKyByRTksLSFRY0Q2ODo//EABkBAAMBAQEAAAAAAAAAAAAAAAECAwAEBf/EACwRAAICAgIBAwIFBQEAAAAAAAABAhEDIRIxQSIyUQSRE2FxgdEzQlKh4RT/2gAMAwEAAhEDEQA/AC7RSWVbs2JG7KI5doDEvqwowfa+zfBslQKRqSnZRoFXYRhLJy+7uB9Wjj0OSoW4evPbsMRptKcIUThcPUinjpA1pmFLAgu+QG4eTawq6RWFM1EsGYoNmimHcePGMkr2FJvoZSrylLmFpqFHBQJUCTU6AuS2yAJa8U6aQfwjaWAf3hFbboQJYKCQpJBd8/DIjODLptBwKUpTqJZRO0CniG5vDOCStBaa7H9yrLjifnpFqumzuU8oqV0qoDwy3mLjdk3DheGQUXOXc8oZpeOBdCAtKk0YvzGUTWS8kLGYB2QQmeklgRlFqiTtlR6YpUFB1EhqOAw8AIo1sGYi69M7QCsMtJYZAk+zecUa1LD6axzPsZCi1yg0KLRJfIw3tZG6FFqPHOGQTuxiJ7SQ0bsYptju0EcW5+8EByjTgPSCLBMZWHa77gP5gMqy4DSNyFjEKkZimdeO8CND3BfRvpDPAKBrX2HvAUu9FJyJFGga97cFTKZJDV1JD/WFhnkx0xdMi1aPYehfT1MuXhnlSpaQyUgA1zck1OR8YpV+TkTZiiKJKlqbYCdvOK1KmqYjh7w+u6TiWMQUBhOQB1HGBkloOONMhwilMmgK0pYk6V9IdXnITLl4kqW4bvJp6COkXdLUBiWqoc0UPRo49nUpICvBTEJ/CEg8gICQslmFI4vC0Ylq3qJjaZwyi8yEQ2UKViBRZxpGSpmcZalAtCIcP6Hj/fEkfdQtXlh/6ouV53phGBFVanRP1Vu8d9BuCeqWqctAdQlhPAKUlzxYQQu8ltSX4l+Z2ws02ykZUhhaZjvXi+u2C7kvHq6HuGitx/EOWf7RWl3mW7nn+0alXthNUFj82QnBjqSPTuv584yPOkdImDBSwNjAt4xkHiw8i+iWwSk1bX0yHk0VTpP0sn2ZfVICQtgoqPaABJACQWzYkvti0yJjpTioWGXnnFX6S2OWucszEY+xLSMIdQHaqQkvm+Q0GyAmk7ZzRhydEXRnpzOmzkyp6ULCyySlOEhWm4g8IKv1c0FSmHaIYfhJckDaHyLZHKK/Z7AlM1KpSFJVLU4cGpHNzFm6QjGiWXQVYUlSQo0LVZtN1coaUovaLY4OL2LZIUxC24gg+kDTpvVJCAM1Eg0c0qXbk0TSp2W2JrPc5taVzZBB6teBiWC2CVKKVGjglmLAuajImG2HK0kMej1oSsJCTqH0IA3eEWozwE1OT84o1luq0yHWqUZbGhOHPZRTsagvtiyTbS8rHtAPj/MZ6ZzroKk3qQpni53HbgmWuaooolyVLIYa0CTs0rHnUm7VO5mB+Bh5aSk2RUstXA5CWYBTntEOHYeEZ5FejU2C9J+mwmKOGTLUBQKVjduSg/OK1Zr1E0kMlKhoSajdGlXYnEXW42UEI7zlpl2hAluC6aGtSW5g5eMGoy6GcXHbHFoXTJPjC2bL3KHCvpDO3WVSVKT2SxZwPPKkBTZJagfgRAQDuzSSzufL3THM2TTPxAjVmDFsuZiXqVHIH09aCGMCJRv3ZfQwLe2NKRhBd6FIJ8XyhjIckJNS4DODuGTwjv20rChn1ZqgsQG3PQlsztgx7M9oVklJ7YUDvDO8bIDb4Y2WXPUHCVYNSQG5vCu0TQ5bLdlFO2K1XZ0me2W6Jpd6zU1TMUk7mELlKjTgQ+hRx/5hnMylBYzZSQR5Q7u7pSiYlSVjAvCcLF0ndXI7oqKbQAMhEOPZCuCYVJh8ycQTtjuz2p1MoM+R9os103ZKXZhMKQrravqkihHJQMAWO6BLxlRCiQwplv8A1ZRL8SO0VWOVJnKBSNWgsmMlqji0ZGAgHFhWwUXLkgZkBgCS4yNcJrk0TqtZ1gZCwmXxJPoPrEtms7h68mfNteMaVdseKvRHNtPaAYRszAfhguRMSCUzGwZJXhAqT9/YctG4PAtrl4Tl4Rk0x+LRtNpIowjcCxkGgHpd0WM4EAE4sIBo7nxpm2sHK6PzFYyshAI7IzJX3Uks4CPOsNLmtSQjq0sSkkigxMdMQAcA6Z1hhKt3VqBbExZto19T4CElGPRPk+VoptydGF4sc84BiOFKWKlHa9QE+PKLF/SykpmYZaUhiCQHJBzDmtcv8UblWkLJWMiMQ3Yhs0jLVLCkolKJAmrCCwcl6kNyAOwPCNqKDuctlNNxyZ9oEtSCGScaETTgxDMKIYli4dJamUWa7ruRJQJcpIQgEkJDmpzLqJJgPo9IlpVaJsshSVE4CAQAkl8ICq0NIbqy5ARXHJuIfqElOkR2yyibLVLWSEqDUYEMQQQ4IdwNIrt72ZUlGF8SAKK4aEaFotU5WEbzCu87J11nWgd4hRT+pLt45c4aSUiC0KbKSQCy6gEF0+mcOZ9+TVyTJOFMougoCW7IoK5vqTC7oxdE+0BKglSZYTWYR2Qw0BIxHRhrm0WJdzSUpU2JeiSqgAOasIzUzlzuo8c6T8Fk4r3Hn1rsiCUoAUMGrg5127YkTZ0mYhQDqQGS9ci9ToBm+gBgW2oCVqwsoBSkg70HCeFRlDjookLmqSr/AIajwqkH/VDR3JIq2krGHSuXKlowy041JAK5oNVKV2iEpOjH02F61JmukEhi1RXZ+8XG97tK0EpAxB2GimFH2H5wrdruyZLTiLFJqSNCdCONIdxl8EVxrvYsUHLj3PpBkyyS1S0FZOEYyrtYRiJCUDPLDiPPdEElY/bXdDy8rpVKkAT0gKUrH1busI7uJQA7IxBs9atA8aD52VBNh6m1yOrdCitChiVk5DHblVn+kWC9LYjrDLwqwoFH1AoOBivotINslzVYnVOQQxFO2Gz2FuQMOb6tITjScPaIHafiatTPKBPdFcUd2BKtaVpITQkEDZuiWVccr+mkqXLSJhlhSyaEqUSqo0IBA5RqSgFgBVWwB3OykBzLxmpUZUxXW9pSXoFdkkUD9oUfIRltaNJbKheEopmKBDMf4bdApiz37YytlpSXyOWXAQtst1E1mOkEhIYOXO18h9YtHIq2QeJ8qQoJjWKDLysJlLKSQRmCNRw0MBKiidk2mnTLj0bkmZY1DEpIRMIDbwlW3aTGrwQlBUorUsIDtoSNr6vEFw3rLkWdUubjBUsrbDuAAflq0G2e4J9qAPVqkSFEEzJgIJGYwpNS+003mOeMZOb+DqcorGvkFlTAUhQyIBHOOLQ9SxbhFq6T9E1zJco2U4DKQJeBSsOJKe6x/Hn3md86RQlS50pakTErRMTmCCDXI7xQ1FDFHCjnTsImLISksCGPqdkOLPIHVgKSAohI9T7CBpcl0Snyp4EufWNqtBKiMxiLdmtAPqYjJ2dEVQZPtAIwiVLlgU7OI4qN2sSi4oT/AIjCaesJdKcgcnfDTIE6CMmqIDku+vswEQyh/bJ2qV6gexgwVFMmRzk2zpAJDgOI1ETyfvCWTq5D84yHIHtSVsp3aCEKJU548h+8Lgc1eEblz2DKBwsSWdxwIrU6aw0yKN3daAkrSosApnOTE4h/lW3KOb7nImLQkp6yWEKUcNWUCCADtIcbdkAWyckh04hiI7wY9gHMf4hEUpXjCfhckVhkcJWN7olhNnSACnGQpiGIxEloPUct5eEICtAX3AwSbVNQHUlSgANNnDKDx4qhZy5ycvkKtaz11NjQUlOEJ2jPnCpFumJ7eBsVXoctKOcoZXZfCAUzSAtNXDYn2884EZJAqx4u83QEu7SwGyAZwacIToSVEqJzDDYkaCBhP7K1ZOgnxg8gBIGWQ8M4Sb8Gorl7XdZ1FZKlImOFTMLkAkAEkEEZAZEZxP0XuISAqYFmaqaB21JwjC5ISEOaZHOu2Ft52SapRVkFTKihGFYACiQXxaNmC8XNEsJZIySAkcqQMTttl80FGKp2YpBIY1gRVmxKSihxOK5YWOIngHgyYvQRqXNZxoQx4GOpTro5aObluqTYzjlo62aSkY1sSAohIwgBkZvtLVMTW+SiaHmgFTUU/aYkEjEkuHba2VIhs6itk78t70J2l3MGWqzKlqwEV8YgkvI2yg2DobKRMK5qjPSgFQlhJQlwQQ/bJUwDAUB12Rl93bOSsp6lawCWUlJUFPkezk40i6BNY89v9BK1zJc8ELXiASsslQDKSreQEkDYQInJ32dGBNvs1d1mmoUVrlLloSkspYYlRoOx3gACS5GgjdntCShRCQ6VlOW0AxdrlsPUyUJcqLOVGpLuRXPJor/SiyKQVLdOFZcD7ztXjxikoUrQFNOTRVrRNrSBbRIK0lKWDkFSjoBu35R3MWBAapgUW8omkVvZBe8nrAVCrAB9u0whlyHWlKsipILbCQD7xcpssMwELlypSKrIScwMz4CK45+COWNuyfppaEC0mXZQpIopZNCVqqRuAoabc6RX5V4T5UwTETZiVg0VjJ8XoeBiW227HMWtqrU/BqDyaBFTiSz1OlPSLRjWkSnNz3J2ev8AQnpAbbIONhOlkBbBgoHurbR2II2pME9KrhTapRQezMAPVr1Sdn6TqOecee9Fp14WdS1WeyqV1gAUZktSQwdilRKQ9TtizXfMt5IVOs8pNakzq8aY4PF/BPorKEqkoSlaCOrcKLg9oDIDNsQzgG6XWcaVqUR3nOZLEsk0Aocm0i89JLuC0laQcdHYEuCQHIGqRrsfZFfuZWFUxSvszgLqZnDgF9Gdoi47aOlP08v2FFqlKXP6sESwz1Zy7HM5ZgUgOfLVLdGIEVAZiHFSQRtc56pMML4vaQZqMCQSlJSqaFFWIlWIMD2RhdnGcLJ94nGTLWZZAoQQKNXI1d4MU+hXJLdlotN3yFqKkWezoSck9YpTcyKvnzjUU5M+ZosjyjI34S+X9yn/AKZf4r7L+D2C2LmAHq1OwoO5y1gC1ziLP/czU5Vr3QVDlQHmMomnThheEPSWYpdnmMalISH3kA5biYSSt0c60QWHpWmbhSJanANaAVJaj0phHKNS76UJiVYwAlQoE1cEamghXct3mWUvnUmCLnSFTJWJPeUWdi/eSrzKc9kNKW9FsUbTbPTLVPIGLP3GvMZ+MRqmkAKSaaxCufhcFyDAcq1YCw7SDlw1HER0Zfkgh3KKFJOTHTf9Yhty0S5RNFKPZzqxNeBO2FEybLzcwEJnXBSgR1SAolOeIijGo7OudWEcsnfgZIfXbNCpSavilJHPUeRhles/ClR/ChSvaKddl6oRhTQDE9KDWgDmmcP74tyMJxOQtUtLUch3IqRnka6xJ32WjD1pP5AbtsZ/q5csqBTKKiKMWBftNmcT57Isqp2W8vC/ozcxAE+cllqSGQWoMwVjLFlTTPNmZ2qw/el1/L/2/Tw2RfHhkoWb6rKpzq+gezznUvYG8T8MTAOH09hnAcgMglVAVEl6ME9lq7wfGOZNrUtuyMNauwSASA7Z+sC67IB1mn1caqIHIBoNsVqM2Whai61JSSd5FeTwrdwEoS7doYa11cO+sT3FNHUy3IDJYuRQihEIrsbwF3o0uRNX+FBPNqebR5zMsaFGQEkvMwHDpiYFZbJydIuvSi0hdnWiWQtSiAUgio1zpFSn2zqZyZk8B0LxISlT0ADBOxLk83AFKFwlyWjs+nnGGNyvf/Na/U9BmJADDIUHAUhB0rS8hRw4lJLhhUaHLT5pCk9P0qLdQrjjHo0TovtM1C1IxJKaEHfkxHCLPo4Fp2UUWO0TPs5MxT5HCQP+YsPOIbPZlJWUrSUrSWIOYMer2dJIrkMzCO1WD+sniYgBEpLpVOZ1TSC2GWnJSUsR1ho9A7GE4WtFFk3sp1pmLcS5SFTJy+4hIKjxIGgg27P9nM5fbtU0SnqUpaYs8VdxJ4Yo9Buu75UgESkBOLvKd1Kb8azVW4Cg0Ayg0iL4cSiieTI5Mqtj6EWKW39ozDtmqUr/AChkf5YbWeyy5QaUhEofkQlH+mDlj5/EQrGmvPyjpUUiVg8yu/5viCZE6hw8/eBbSogEgOQHA2wH0YhRMOEGiVDQkVHKK10/up7PikpYJ7cxI/CNQNxLkbt0WKZOcJKEYyqrBgW1d/DnAl4WwpfrMASUkKQ5J7X6UkkM5YRyMrF+Dx54YW0pKJe0pBLUZ2p5fC8L1JAUQkukEsWZxofCMUYcBJTZ6xkaRLJD+8bjGPUZk6mkBN1ikS2oVB+Wfk8SLSKgUANN4+mnKI7qraEh3ICj5N7xyjk02yBCVq2JV5An2hDddrWVyElIoe9hAO1gRoxHMRZr7LSJp3eoIio3Qp5ksYnwuPAO8Ci2L2tl7nqW7AUFHJ9mhdapCyoMwGdBV/SHwbEeMQ2mV2gRkYdzk0QQimVpMOEnIaHn7QVcSk4FIRmSXCt+X+FoHvdAJD1ALfX5uhRc1oVLtstIJZSwGZ6H6Z8oXjqwjK02FSZvUpIUl0jEQ57QTlowxZ6Rd7uugKUidNS+EkykHInRZG5qbM9kZYLnC5yp0wdkMEpIIcp1IP3Xy2s+TO7mLenj894vhxVtizyNmyp/nynrHIV828flI0/gPn8RgPz58MdJIhvCwJnJYnCtu8B6jUZb6QlElclAQtQQQ+QxYq5pfMV5PVofK/mMWErGFQxJ37du4xLJiUt+RlKitdIreJchKApSFKUHIISoslSiKhtMmakV647xmzyoS50wJSkd9e9qdWkCJ/8AaRc9pMuVMkYpiZS1TFFJ/uBwkJLAVAwmo/Fk0K+ibplkkuohJUd6nLck4ebxHg4lYyTVE1/rtCFI/wB4mVCiyZ0wZc2it2m3TFl1qUpWTrJUQNB2qtnTfDrpCVdclTslEskk7dg31B5Qss9k60TCqi0kBJ0qMjuoflIW22dPGKgmdXLYlTprBYSWftHs6DRJOsXm7ujapYONYAdKjh7T4XcVZs98VG4LOoTV4mbqieWNIMXa571xJAUXIo+1qQ35M55/kSXuibNQbPKJSpY7JGqfvMrIEpcPo8NSEISBSWkJACciwAYYcwAGGGOrruxS0rwmn3a5DU+bQWmXKloUsTAopopZ9Evp6uOaPJwEqwH+raiZZOrqOHx18o2qfOOXVg5thJbicUQomFTqwkJFcNABsK3NanLxaDJE2ivxKar6bIaEpS8gaSF022z0qZUuXMG50HcxLg+MSzbYgUmBUo/mqOS0kiGFoSAl6EENVjUZgjUawmtE7C+o0r3d+VUenDLSzZce75L/AGbimTz0Ueh2K2+EATEFXZCsJOShocxEKFYAVS+zm6M0kuAzaHOojmReSJiOsRTRQOaTl5MRyjqWWM42heLTF0m2YStM2kx2dhhAHDaS78IrPSW3/apFGQGOj50h5e+DGCt04x2DmFYaFO5WVN44CrdL0tLQofeJSeWXpHOh+iroVQhhx9oyOBG3igobZ5ssJAUh1Vc128YyAnjIAbPS7xdBQkapI5guP+qI+iyf94W9SJavVP1iW9FYn4U3fDA/Q2binTFf/FXcSpNPKItBGfSjs2SYT+X1io3OpKp0sAEFiM6DOldXIrFr6bFrK21QEVi4A9plZZkHjrCUXx+x/uehSlOxPhHdrmMlznpEVmOYOYJHLMeREG/0Sls/ZG/Pwho70QA7B0eM9CVLUESzUYSCo+yebnQgRZLvu6TZ36pCUk5qzWric28t0IZljtshYXZkyly85iFFSVL3DQHez0GYpDa5b3lWlJMp0rTSZKXSYg/mTqPzZR144pLoSTGomPnlHRDxAk8/nnEiVc/nzKKCGlJ28vm2OXPM+UTgfxEakbPWMEjJ8PnNvWM+fz7xv09Yw04/G5QAA82aQqhrr80ip3/JlJWoSkgFwZrd3EagAaKZyeI1JiwXta+qThT9qp2P4Rqs6cBqdwLVi2JAQf18z2XJJ1JJd98c+fIl6SkF5K90oYrSMVMFU4sJ47COyM9kR9H5ZMuaCxIOhfLeOMBX8VLnzMJDpZJfzbx9YadDpbSlvtV6COfwdU2+CX6De5ZIUuYxqqWzPUE1oNhoYGl4pUwguQag7xmPBvAxEqwgsXYjI7GpDSydGp6045szCnECnF2lHc2jijkwb5IitFtkWtSZCZaSQSGf8xzJ3DPlA8uelgpVZUstKQM1r/FwBBA3jdUK0LM1YQnJsJO494jeaJHE7IY2JSEqCQQqc1MP3QKMCe6NHFd4Ec0W52/t+gejmZaiAesorNhkgVoN+3WsRJtIVuId8zlvbZ5gxxaBU6h25guBzD+UKLda2JCflKjPIx1L0qhexlOtleyab9uueVdIFVOCjugKzLcO/wAeOBaGV81gJhoJm9hWHQ5aNs8CfMQJd9jactQbAoOpJep5ZHIvE85WMA5tnxH1HtEKZzKd90LifCbXh7/lBatE95SJYlLJP2ZC2V93DUn/AJXYx5x0onvhS9Hdt4B+sXXpJOazrLuVJKDzD+xjz6/1EqQ5c4BUcW9o6V2T8CwRKEAgMe1qDQcj7GI4msY7YP4a+w8yIZgNf0kz8CvAxuIFVLnWMgbMel23PbSAegpabP8A0p81H6RNipm4FAd0CdFJpSq0MKsgDdVTn0iP9rGGHTO0BaML9lBAJ3ksfDKFPRtA/q5TNoWA3O+evtBHSANJO9aBx730gXookC1obJlHyMIui8P6bLXfEzCiaXZ5a6jQhJI5t6CK70Y6WqloEmcpa5NO0k/3JZBcFP4gCHwFxy7Jsl6SwtCknIxQJtkCHDMXikXRFHtFz36JmFMwjtfZTk/Zzhox+5M2oPLUDL+6OCcoTpSzItSO5NTnwWMlJ3GPIrqvVUh0kCZJX35asjvH4Vjb46N6Z0e6RASgorM6zuE9YXM2STkmcmpUkf8AEzqHxB1Dpx5k/TISWOtoJuvpEesFntqRZ7SaJVlKnbChWivyk602RYMLaNx+fPOAr6uqVa5QRMSJiFVBBGuSgoVA4ZxXkW60XcyLVitNjoEzwCZkrcsZqSNuY35RVqhOy3pPLafnz1jt33fPKIJM5K0JmIUlaFB0qRkeBGX8xJ8b5kN8ABtafH58eKneXS7qiSyUgHNbj6DbFqtU5KEFcwskbiSSaAJAqScgkVMUrpB0fn2tQmTQEIA7EtLKKQcyr7pWdSCRoHZyk02vSUx8b9QsXfyZyytwSe8ajIMKHRtP3gq77QhVpkBwqWOsUtBAIPYOFwRoWPKK2ro1OTNCEOomgah5jZBVz2Zci3YJjOJK1ZvmUj3jnSfLZebi46PQv/DrGolSrJZySakyUF+PZqYBmyJARhlSZSMRmK7KUooCWFG0YRxLt1IWS7W4l6kISSP1Zwfqp1ilXwQinY8uywoYKwJcMXLUJ1bcyttWia1WkhKhq5G1gkAgAvqTCaxXz1bUGHI+nzlDaVaErYpLpap3hz/255NHKpXhSg96HreyKWOqlt/7ig28DRhtPaO5zBNgAlSSovUMKh65kEtkPWOv6YA41nsgOSDm/wB1PIJD6Z7Irt+3sVlmGxIGg3VjRjWl0Hsktd4UUEkl83A8aa0EJbTaC7x1iYCAgrEphFL8sNDOzq7L74hkqcvE9r7MuObHKZLsfIjwMBbQWqZq0WrAwFSTyiGfOqf+bhrHNtmDGnEacGjVp7p4BvSBKN1QCS8ZiVyVB6lL02ivzjHm95MFkAM1Pr5xarwvQSmTmpWm7aT5RXp9nC1FTkEkk8TxjqjtWI/gXzEsWd4ks5op8mbyJ9QmIVZmOwOwd2fMhvSCKRxkajIxj0GXNBDA1Gmo5QP0ZT/6g/mQPArMCXgl1OCKDPhoIVpmEOQpQ4Ej0ifHQxYukoeQmrf3AXO5KoG6KycNrAd2Suju1NfGGdosKZslIU4yVTb8eBLrsqJE8LcnskVrnlGeNpDqa40WWfrFNvRFXizqtYJAAPay2QhvRDp4QrVCITqFIluu8ptmmCZJUyhmNCNihqI4WKQOs+EKUPU+jHSBMwFVmSxzm2QkUJ7y5J+650oknPCS5uFktUuejEg4klwoEVB1SpJqCNhj54k28omJXLKkKTUKFCDw2btY9B6PdK0zlAqUJFqYB2/tzgKAKAyVs1Gj5R048rjp9E5RT6HtouW0WJS59hZUtRxTLIScCt8s/dW3w5RPaOkai6gBLTo9S+xjUnkBBky8lKRMAdE1KSSg1YsWI2pLZjYYparShSHAxOpnzr+XQb4Od1XHyHDG+yyWC/j1iVWj+4AGSpgMDuCoJFCSCxObUGZBsi7QgEYO2pQBAGiT94nQcali2Raq9ErFieaQ6UnCgGrqzJ4BxzO6LjVKStZ4JfMmgfc8Ux8uN2JlceWhBel49WrCKrPeUaU0CRoH+E1iqWqa9sSvbIWH/wAaD7mLrOniYVYxiSEFQcDaEgVHZ20hTaOj6SoLBImdWWA7lWURV1ZJFX1yiMsM1LlZlNVQjmWip3CFC5xBzLYEjmBX1EP7VcymLqAcaB8/CN2Lof8A3EzVzMUsjEZeFnw9kOXyoXpXLWOecozbhex1rYjlTiohLFRUWADk1pTe8Xq4ru6iSkzFjHWgUNS7E6lmFKb4BlWCSm0S1CWApyBh7IDhVWFDk1RrDu2LwoNSzGjBn5182ERhDgFuxJe9uJcksMgBQAaMBFWxFS9jQZe9rfWBLMGS5o+8xShjVqWwjd1y81fPlYDmrxHXxeHFjlsG/nwgS6DE5vE5Dh5mALVaVEpSILty3PP0hXUr/Yn0g1SN5J7xDge8T9XiAS7Eg57hTjAF6KZI4+37QfYD3Dsf0h4+BX0Um2pClqJJJch3Y0LNwjZmMOAjUyaFEqZnJPjWIrSpknwjpJi+NvTifT+Y1HazRPP1/aFAcRkajcYBb7W2ENT0EK5iGSeBrDW0oIAB46QDes1KUtQE+J5QXtDFukH+0CMikNzgGbKcxH0YtPWWUA5oVg5Zp8iBygsS98UW0KFSpfYB2e8KrcKQ4FEQotWSucRzdIaPYjmJgC1ScWR5QytArAS4gnRV7Fy5RGcYiY3CJ7VMcaZ+kDExZbRPou3RvpU2GXaFHCO5Oc4pe5WboNM/3E85UuXNPWz5CJanUgpeZiKtUpluUJ24qZs8URCo2Q5eggNWqGTraPYrit8yXLSiWtCmJIKWKSFEqCg41SRDe2W9aurSsjvOWoKJPu0Uboda0pKElWEiTLId6uK1i5TJZUUEVclmrSg04xbG+iU0FyLSkS1FbYSoJzzb6knwiVFsaaFaseBdj4fSEV8uiXhIYpBV419Xgiw2wBctRqMD+BD+sPOb4sVIOtqErWO0osCX2kZgfhOyjaUgxaS7BJOHssKhkjN9j4jzhLaukyEksEPiJBA7VX1bKrwFZ+k01JdZxoehGY5PHk4JpylL5ZZxdD+VIeekkNQlqEvw2M9YW9KLwDmWGYMC3DPfqIGvDpbMciSqh+8Qy+GLnnsisz7SVOVVJ1LvWLP1OwxVEFomOoDg/wA4RPaV4U7yIGsQdT/KZxzbZjqbkIL+BkS2CXiVu+fSHiV0c0AypC6wSmSTt+hgm8VslhAlYUK7TaamvznA9hmdsndp8+VgO1zagCO7IpgT83c3fwhqAia85joVxH0gtKsMsmtEKP8AlhVPdSF6DCfqPaDrXNaSo64fUgZ8IZdgfRWjIDVB5EehjUy7iWZfqfh3QQqZizITy+rxj/lPEOfT0i1CC+ZdxH30vsLg+7xAuQrZ4Q4KiRRII5CI1y9lN1YIKE5Sdh8IyG3Vj4RGQDUSWq85q/uhPByfOkLzJJGI5nUmphkuYToA54/T4YjkylYSxNCQRT6QrbCkL5domSj2FqRtwqIfiNYnF9T/APiq8B9I4tUh6kt8eIf6bY55QUxWWro70gxJWi0TEAhikqZL5uHoKU31gybMBqKg1BGoOTRRjKIi23ef7Mv9AhcjtBRDak04QuXDacnOE08s7xJFEDWpDc4GiafOxDcMogisehGdAx2DEYMbJzgmLVdRafLGyUhP+Ue8Wy0WcKSTqK0zpVqbYqUstPG4Dyi6yoGM0gKawUsaLBbh89YXonqMlh3pKiaZlB7wG8FjyEFWsuhFO6oAn9Jb2hX1pRMcfyNRFfAqJkWZ2KgVMHDa7G+aQxsoZJcMNhOnL5lBN0JT1R/KSAD+ElwOIduQgC12kk1rw+keXkuGVfDLLaIJ6hkMqfPCF1on6acTHdpnU8YAbEpo6kgB1lmMCdx8v5jiWXVXTdGTlNQc/X6RzKXgS+05wTWNLRbAgA7KDw/mEFpta1lyS2gy8o4nWjEamnzZxiRMoHhDca2CzciW5c/PoYnmHQGnBvGBluP2+ZRNZUFR4fGgfmELEppSidivBoHvPuBLGprVqZwytIaUr9J03QlvpiEu5zIpwjQXqM+hfNYfAfGOys7uefk/nEQW2j8o6YtQgefoPQxcQkJfUg7s/POIJ6WzL/NkSGWDRXlQPuP1jgpCNnEZ/vGMRpV8aMjap6dvlGRjfuMxJGw839mjVm6sLUCxyILYuO34YIHVOKJNKiqjkKBzu8VHYWEnzgiYFAEuD90p2ZOMvrCKzBoNCQFKG5LD/M2w+EK5aSQwSzOytz0ptbV4PC8cxOMdhT9lzpk5epzgspQk1EtI2ltu/j5eGMKLJIlkEK7zmtSTViWB5+ENLMOykDJsmZtzQKqfLC1JT3VMrsigLMrkwT4QTZ5nZDcH4QszROp1IR2wOS8O1ZQotgq8IhhfapOECveenCBiYa20/wBrw9YVGKRdgZ0I2kPTbHAiay99P6h6wQFmX9p4+sWwWoMD8rFSWe0InNvUkYaUoIlCVPY7jY5nT0nrAdSCBuIrrtB8YUTatxIHAesDKtpJejj0OkEyJRUnFiapDNwrnnFlJPSE4tBtmn4Uk6UgC2Tya/POMm29MtJCsNdpaBpkx9zh8/SI5cXJjRdHCi5eJJKmD/v5QKo5NpnHT4iAN3znAg29BZOJtXLtGinGogUGVRWI7OXAOntBt3IpiOwnxjojARsy6rGDNY90BXsn6xNbLvACinfTiYksBwkH8TeDqPumClENXdFEkKIpkggAtqPOAJ4ZRanCkWS1Sx1PBQ/1RX7YlzzaFkgpjeXaCuQX72AudtKZbvSF9urhok55ltlQfDwglJZKtmFoX3qxKSWcCkSS9Qz6IZxGhKhur6UjirODnzfkKRwmbt88uUdBKtBzNB4GvPdFAEgqGUeQoPKvIxGqSwpTj9Y4rrR9n1jXV4cvP2jGI+sjcdmeN45RkDZhxNLClIGllyp9g8xGRkBe03kCmLJVUk1GZ3w+kykjJIHIfmjIyBIyIL1SMQp94j/843Ye4OJjIyFfQ3gJVlCm1xkZCxMiC2/ZeHrCqMjIePQJdmxE1j76P1J9RGoyC+gFlXmOMQ2nOMjIgizI05w5sn2Q4mMjIpD3Cz6KVblPMW9e0RWLQPsZfAekbjIq+iS7AJ3vBdkHd4j/AFCMjIivcO+iGT9l/wDWfSGMn7M/p9o3GR0xFO7P35XD/oTBa8hxjIyGQpBbPsh+pPrCKZ3/APF7xkZCyCGzu4fmyFd5ntDgIyMia7GfRyhI2fHjEDsK3KYeEZGQQvo428Pr9B4QMo9nlGRkYRnASNkZGRkUQD//2Q=="/>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26980" name="AutoShape 4" descr="data:image/jpeg;base64,/9j/4AAQSkZJRgABAQAAAQABAAD/2wCEAAkGBxQTEhUUExQWFBQXGBoYGBgYFxwZHBwcGR0eHBocHBoYHCggHBolHBoYITEhJSkrLi4uGB8zODMsNygtLisBCgoKDg0OGxAQGywkHyQsLCwsNCw0LCwsLCwsLCwsNCwsLCwsNCwsLCwsLCwsLCwsLCwsLCwsLCwsLCwsLCwsLP/AABEIAMIBAwMBIgACEQEDEQH/xAAcAAACAgMBAQAAAAAAAAAAAAAEBQMGAAECBwj/xABFEAABAgMFBAkBBwIDBgcAAAABAhEAAyEEBRIxQVFhcYEGEyIykaGxwfDRM0JSYnLh8RQjgqKyByRTksLSFRY0Q2ODo//EABkBAAMBAQEAAAAAAAAAAAAAAAECAwAEBf/EACwRAAICAgIBAwIFBQEAAAAAAAABAhEDIRIxQSIyUQSRE2FxgdEzQlKh4RT/2gAMAwEAAhEDEQA/AC7RSWVbs2JG7KI5doDEvqwowfa+zfBslQKRqSnZRoFXYRhLJy+7uB9Wjj0OSoW4evPbsMRptKcIUThcPUinjpA1pmFLAgu+QG4eTawq6RWFM1EsGYoNmimHcePGMkr2FJvoZSrylLmFpqFHBQJUCTU6AuS2yAJa8U6aQfwjaWAf3hFbboQJYKCQpJBd8/DIjODLptBwKUpTqJZRO0CniG5vDOCStBaa7H9yrLjifnpFqumzuU8oqV0qoDwy3mLjdk3DheGQUXOXc8oZpeOBdCAtKk0YvzGUTWS8kLGYB2QQmeklgRlFqiTtlR6YpUFB1EhqOAw8AIo1sGYi69M7QCsMtJYZAk+zecUa1LD6axzPsZCi1yg0KLRJfIw3tZG6FFqPHOGQTuxiJ7SQ0bsYptju0EcW5+8EByjTgPSCLBMZWHa77gP5gMqy4DSNyFjEKkZimdeO8CND3BfRvpDPAKBrX2HvAUu9FJyJFGga97cFTKZJDV1JD/WFhnkx0xdMi1aPYehfT1MuXhnlSpaQyUgA1zck1OR8YpV+TkTZiiKJKlqbYCdvOK1KmqYjh7w+u6TiWMQUBhOQB1HGBkloOONMhwilMmgK0pYk6V9IdXnITLl4kqW4bvJp6COkXdLUBiWqoc0UPRo49nUpICvBTEJ/CEg8gICQslmFI4vC0Ylq3qJjaZwyi8yEQ2UKViBRZxpGSpmcZalAtCIcP6Hj/fEkfdQtXlh/6ouV53phGBFVanRP1Vu8d9BuCeqWqctAdQlhPAKUlzxYQQu8ltSX4l+Z2ws02ykZUhhaZjvXi+u2C7kvHq6HuGitx/EOWf7RWl3mW7nn+0alXthNUFj82QnBjqSPTuv584yPOkdImDBSwNjAt4xkHiw8i+iWwSk1bX0yHk0VTpP0sn2ZfVICQtgoqPaABJACQWzYkvti0yJjpTioWGXnnFX6S2OWucszEY+xLSMIdQHaqQkvm+Q0GyAmk7ZzRhydEXRnpzOmzkyp6ULCyySlOEhWm4g8IKv1c0FSmHaIYfhJckDaHyLZHKK/Z7AlM1KpSFJVLU4cGpHNzFm6QjGiWXQVYUlSQo0LVZtN1coaUovaLY4OL2LZIUxC24gg+kDTpvVJCAM1Eg0c0qXbk0TSp2W2JrPc5taVzZBB6teBiWC2CVKKVGjglmLAuajImG2HK0kMej1oSsJCTqH0IA3eEWozwE1OT84o1luq0yHWqUZbGhOHPZRTsagvtiyTbS8rHtAPj/MZ6ZzroKk3qQpni53HbgmWuaooolyVLIYa0CTs0rHnUm7VO5mB+Bh5aSk2RUstXA5CWYBTntEOHYeEZ5FejU2C9J+mwmKOGTLUBQKVjduSg/OK1Zr1E0kMlKhoSajdGlXYnEXW42UEI7zlpl2hAluC6aGtSW5g5eMGoy6GcXHbHFoXTJPjC2bL3KHCvpDO3WVSVKT2SxZwPPKkBTZJagfgRAQDuzSSzufL3THM2TTPxAjVmDFsuZiXqVHIH09aCGMCJRv3ZfQwLe2NKRhBd6FIJ8XyhjIckJNS4DODuGTwjv20rChn1ZqgsQG3PQlsztgx7M9oVklJ7YUDvDO8bIDb4Y2WXPUHCVYNSQG5vCu0TQ5bLdlFO2K1XZ0me2W6Jpd6zU1TMUk7mELlKjTgQ+hRx/5hnMylBYzZSQR5Q7u7pSiYlSVjAvCcLF0ndXI7oqKbQAMhEOPZCuCYVJh8ycQTtjuz2p1MoM+R9os103ZKXZhMKQrravqkihHJQMAWO6BLxlRCiQwplv8A1ZRL8SO0VWOVJnKBSNWgsmMlqji0ZGAgHFhWwUXLkgZkBgCS4yNcJrk0TqtZ1gZCwmXxJPoPrEtms7h68mfNteMaVdseKvRHNtPaAYRszAfhguRMSCUzGwZJXhAqT9/YctG4PAtrl4Tl4Rk0x+LRtNpIowjcCxkGgHpd0WM4EAE4sIBo7nxpm2sHK6PzFYyshAI7IzJX3Uks4CPOsNLmtSQjq0sSkkigxMdMQAcA6Z1hhKt3VqBbExZto19T4CElGPRPk+VoptydGF4sc84BiOFKWKlHa9QE+PKLF/SykpmYZaUhiCQHJBzDmtcv8UblWkLJWMiMQ3Yhs0jLVLCkolKJAmrCCwcl6kNyAOwPCNqKDuctlNNxyZ9oEtSCGScaETTgxDMKIYli4dJamUWa7ruRJQJcpIQgEkJDmpzLqJJgPo9IlpVaJsshSVE4CAQAkl8ICq0NIbqy5ARXHJuIfqElOkR2yyibLVLWSEqDUYEMQQQ4IdwNIrt72ZUlGF8SAKK4aEaFotU5WEbzCu87J11nWgd4hRT+pLt45c4aSUiC0KbKSQCy6gEF0+mcOZ9+TVyTJOFMougoCW7IoK5vqTC7oxdE+0BKglSZYTWYR2Qw0BIxHRhrm0WJdzSUpU2JeiSqgAOasIzUzlzuo8c6T8Fk4r3Hn1rsiCUoAUMGrg5127YkTZ0mYhQDqQGS9ci9ToBm+gBgW2oCVqwsoBSkg70HCeFRlDjookLmqSr/AIajwqkH/VDR3JIq2krGHSuXKlowy041JAK5oNVKV2iEpOjH02F61JmukEhi1RXZ+8XG97tK0EpAxB2GimFH2H5wrdruyZLTiLFJqSNCdCONIdxl8EVxrvYsUHLj3PpBkyyS1S0FZOEYyrtYRiJCUDPLDiPPdEElY/bXdDy8rpVKkAT0gKUrH1busI7uJQA7IxBs9atA8aD52VBNh6m1yOrdCitChiVk5DHblVn+kWC9LYjrDLwqwoFH1AoOBivotINslzVYnVOQQxFO2Gz2FuQMOb6tITjScPaIHafiatTPKBPdFcUd2BKtaVpITQkEDZuiWVccr+mkqXLSJhlhSyaEqUSqo0IBA5RqSgFgBVWwB3OykBzLxmpUZUxXW9pSXoFdkkUD9oUfIRltaNJbKheEopmKBDMf4bdApiz37YytlpSXyOWXAQtst1E1mOkEhIYOXO18h9YtHIq2QeJ8qQoJjWKDLysJlLKSQRmCNRw0MBKiidk2mnTLj0bkmZY1DEpIRMIDbwlW3aTGrwQlBUorUsIDtoSNr6vEFw3rLkWdUubjBUsrbDuAAflq0G2e4J9qAPVqkSFEEzJgIJGYwpNS+003mOeMZOb+DqcorGvkFlTAUhQyIBHOOLQ9SxbhFq6T9E1zJco2U4DKQJeBSsOJKe6x/Hn3md86RQlS50pakTErRMTmCCDXI7xQ1FDFHCjnTsImLISksCGPqdkOLPIHVgKSAohI9T7CBpcl0Snyp4EufWNqtBKiMxiLdmtAPqYjJ2dEVQZPtAIwiVLlgU7OI4qN2sSi4oT/AIjCaesJdKcgcnfDTIE6CMmqIDku+vswEQyh/bJ2qV6gexgwVFMmRzk2zpAJDgOI1ETyfvCWTq5D84yHIHtSVsp3aCEKJU548h+8Lgc1eEblz2DKBwsSWdxwIrU6aw0yKN3daAkrSosApnOTE4h/lW3KOb7nImLQkp6yWEKUcNWUCCADtIcbdkAWyckh04hiI7wY9gHMf4hEUpXjCfhckVhkcJWN7olhNnSACnGQpiGIxEloPUct5eEICtAX3AwSbVNQHUlSgANNnDKDx4qhZy5ycvkKtaz11NjQUlOEJ2jPnCpFumJ7eBsVXoctKOcoZXZfCAUzSAtNXDYn2884EZJAqx4u83QEu7SwGyAZwacIToSVEqJzDDYkaCBhP7K1ZOgnxg8gBIGWQ8M4Sb8Gorl7XdZ1FZKlImOFTMLkAkAEkEEZAZEZxP0XuISAqYFmaqaB21JwjC5ISEOaZHOu2Ft52SapRVkFTKihGFYACiQXxaNmC8XNEsJZIySAkcqQMTttl80FGKp2YpBIY1gRVmxKSihxOK5YWOIngHgyYvQRqXNZxoQx4GOpTro5aObluqTYzjlo62aSkY1sSAohIwgBkZvtLVMTW+SiaHmgFTUU/aYkEjEkuHba2VIhs6itk78t70J2l3MGWqzKlqwEV8YgkvI2yg2DobKRMK5qjPSgFQlhJQlwQQ/bJUwDAUB12Rl93bOSsp6lawCWUlJUFPkezk40i6BNY89v9BK1zJc8ELXiASsslQDKSreQEkDYQInJ32dGBNvs1d1mmoUVrlLloSkspYYlRoOx3gACS5GgjdntCShRCQ6VlOW0AxdrlsPUyUJcqLOVGpLuRXPJor/SiyKQVLdOFZcD7ztXjxikoUrQFNOTRVrRNrSBbRIK0lKWDkFSjoBu35R3MWBAapgUW8omkVvZBe8nrAVCrAB9u0whlyHWlKsipILbCQD7xcpssMwELlypSKrIScwMz4CK45+COWNuyfppaEC0mXZQpIopZNCVqqRuAoabc6RX5V4T5UwTETZiVg0VjJ8XoeBiW227HMWtqrU/BqDyaBFTiSz1OlPSLRjWkSnNz3J2ev8AQnpAbbIONhOlkBbBgoHurbR2II2pME9KrhTapRQezMAPVr1Sdn6TqOecee9Fp14WdS1WeyqV1gAUZktSQwdilRKQ9TtizXfMt5IVOs8pNakzq8aY4PF/BPorKEqkoSlaCOrcKLg9oDIDNsQzgG6XWcaVqUR3nOZLEsk0Aocm0i89JLuC0laQcdHYEuCQHIGqRrsfZFfuZWFUxSvszgLqZnDgF9Gdoi47aOlP08v2FFqlKXP6sESwz1Zy7HM5ZgUgOfLVLdGIEVAZiHFSQRtc56pMML4vaQZqMCQSlJSqaFFWIlWIMD2RhdnGcLJ94nGTLWZZAoQQKNXI1d4MU+hXJLdlotN3yFqKkWezoSck9YpTcyKvnzjUU5M+ZosjyjI34S+X9yn/AKZf4r7L+D2C2LmAHq1OwoO5y1gC1ziLP/czU5Vr3QVDlQHmMomnThheEPSWYpdnmMalISH3kA5biYSSt0c60QWHpWmbhSJanANaAVJaj0phHKNS76UJiVYwAlQoE1cEamghXct3mWUvnUmCLnSFTJWJPeUWdi/eSrzKc9kNKW9FsUbTbPTLVPIGLP3GvMZ+MRqmkAKSaaxCufhcFyDAcq1YCw7SDlw1HER0Zfkgh3KKFJOTHTf9Yhty0S5RNFKPZzqxNeBO2FEybLzcwEJnXBSgR1SAolOeIijGo7OudWEcsnfgZIfXbNCpSavilJHPUeRhles/ClR/ChSvaKddl6oRhTQDE9KDWgDmmcP74tyMJxOQtUtLUch3IqRnka6xJ32WjD1pP5AbtsZ/q5csqBTKKiKMWBftNmcT57Isqp2W8vC/ozcxAE+cllqSGQWoMwVjLFlTTPNmZ2qw/el1/L/2/Tw2RfHhkoWb6rKpzq+gezznUvYG8T8MTAOH09hnAcgMglVAVEl6ME9lq7wfGOZNrUtuyMNauwSASA7Z+sC67IB1mn1caqIHIBoNsVqM2Whai61JSSd5FeTwrdwEoS7doYa11cO+sT3FNHUy3IDJYuRQihEIrsbwF3o0uRNX+FBPNqebR5zMsaFGQEkvMwHDpiYFZbJydIuvSi0hdnWiWQtSiAUgio1zpFSn2zqZyZk8B0LxISlT0ADBOxLk83AFKFwlyWjs+nnGGNyvf/Na/U9BmJADDIUHAUhB0rS8hRw4lJLhhUaHLT5pCk9P0qLdQrjjHo0TovtM1C1IxJKaEHfkxHCLPo4Fp2UUWO0TPs5MxT5HCQP+YsPOIbPZlJWUrSUrSWIOYMer2dJIrkMzCO1WD+sniYgBEpLpVOZ1TSC2GWnJSUsR1ho9A7GE4WtFFk3sp1pmLcS5SFTJy+4hIKjxIGgg27P9nM5fbtU0SnqUpaYs8VdxJ4Yo9Buu75UgESkBOLvKd1Kb8azVW4Cg0Ayg0iL4cSiieTI5Mqtj6EWKW39ozDtmqUr/AChkf5YbWeyy5QaUhEofkQlH+mDlj5/EQrGmvPyjpUUiVg8yu/5viCZE6hw8/eBbSogEgOQHA2wH0YhRMOEGiVDQkVHKK10/up7PikpYJ7cxI/CNQNxLkbt0WKZOcJKEYyqrBgW1d/DnAl4WwpfrMASUkKQ5J7X6UkkM5YRyMrF+Dx54YW0pKJe0pBLUZ2p5fC8L1JAUQkukEsWZxofCMUYcBJTZ6xkaRLJD+8bjGPUZk6mkBN1ikS2oVB+Wfk8SLSKgUANN4+mnKI7qraEh3ICj5N7xyjk02yBCVq2JV5An2hDddrWVyElIoe9hAO1gRoxHMRZr7LSJp3eoIio3Qp5ksYnwuPAO8Ci2L2tl7nqW7AUFHJ9mhdapCyoMwGdBV/SHwbEeMQ2mV2gRkYdzk0QQimVpMOEnIaHn7QVcSk4FIRmSXCt+X+FoHvdAJD1ALfX5uhRc1oVLtstIJZSwGZ6H6Z8oXjqwjK02FSZvUpIUl0jEQ57QTlowxZ6Rd7uugKUidNS+EkykHInRZG5qbM9kZYLnC5yp0wdkMEpIIcp1IP3Xy2s+TO7mLenj894vhxVtizyNmyp/nynrHIV828flI0/gPn8RgPz58MdJIhvCwJnJYnCtu8B6jUZb6QlElclAQtQQQ+QxYq5pfMV5PVofK/mMWErGFQxJ37du4xLJiUt+RlKitdIreJchKApSFKUHIISoslSiKhtMmakV647xmzyoS50wJSkd9e9qdWkCJ/8AaRc9pMuVMkYpiZS1TFFJ/uBwkJLAVAwmo/Fk0K+ibplkkuohJUd6nLck4ebxHg4lYyTVE1/rtCFI/wB4mVCiyZ0wZc2it2m3TFl1qUpWTrJUQNB2qtnTfDrpCVdclTslEskk7dg31B5Qss9k60TCqi0kBJ0qMjuoflIW22dPGKgmdXLYlTprBYSWftHs6DRJOsXm7ujapYONYAdKjh7T4XcVZs98VG4LOoTV4mbqieWNIMXa571xJAUXIo+1qQ35M55/kSXuibNQbPKJSpY7JGqfvMrIEpcPo8NSEISBSWkJACciwAYYcwAGGGOrruxS0rwmn3a5DU+bQWmXKloUsTAopopZ9Evp6uOaPJwEqwH+raiZZOrqOHx18o2qfOOXVg5thJbicUQomFTqwkJFcNABsK3NanLxaDJE2ivxKar6bIaEpS8gaSF022z0qZUuXMG50HcxLg+MSzbYgUmBUo/mqOS0kiGFoSAl6EENVjUZgjUawmtE7C+o0r3d+VUenDLSzZce75L/AGbimTz0Ueh2K2+EATEFXZCsJOShocxEKFYAVS+zm6M0kuAzaHOojmReSJiOsRTRQOaTl5MRyjqWWM42heLTF0m2YStM2kx2dhhAHDaS78IrPSW3/apFGQGOj50h5e+DGCt04x2DmFYaFO5WVN44CrdL0tLQofeJSeWXpHOh+iroVQhhx9oyOBG3igobZ5ssJAUh1Vc128YyAnjIAbPS7xdBQkapI5guP+qI+iyf94W9SJavVP1iW9FYn4U3fDA/Q2binTFf/FXcSpNPKItBGfSjs2SYT+X1io3OpKp0sAEFiM6DOldXIrFr6bFrK21QEVi4A9plZZkHjrCUXx+x/uehSlOxPhHdrmMlznpEVmOYOYJHLMeREG/0Sls/ZG/Pwho70QA7B0eM9CVLUESzUYSCo+yebnQgRZLvu6TZ36pCUk5qzWric28t0IZljtshYXZkyly85iFFSVL3DQHez0GYpDa5b3lWlJMp0rTSZKXSYg/mTqPzZR144pLoSTGomPnlHRDxAk8/nnEiVc/nzKKCGlJ28vm2OXPM+UTgfxEakbPWMEjJ8PnNvWM+fz7xv09Yw04/G5QAA82aQqhrr80ip3/JlJWoSkgFwZrd3EagAaKZyeI1JiwXta+qThT9qp2P4Rqs6cBqdwLVi2JAQf18z2XJJ1JJd98c+fIl6SkF5K90oYrSMVMFU4sJ47COyM9kR9H5ZMuaCxIOhfLeOMBX8VLnzMJDpZJfzbx9YadDpbSlvtV6COfwdU2+CX6De5ZIUuYxqqWzPUE1oNhoYGl4pUwguQag7xmPBvAxEqwgsXYjI7GpDSydGp6045szCnECnF2lHc2jijkwb5IitFtkWtSZCZaSQSGf8xzJ3DPlA8uelgpVZUstKQM1r/FwBBA3jdUK0LM1YQnJsJO494jeaJHE7IY2JSEqCQQqc1MP3QKMCe6NHFd4Ec0W52/t+gejmZaiAesorNhkgVoN+3WsRJtIVuId8zlvbZ5gxxaBU6h25guBzD+UKLda2JCflKjPIx1L0qhexlOtleyab9uueVdIFVOCjugKzLcO/wAeOBaGV81gJhoJm9hWHQ5aNs8CfMQJd9jactQbAoOpJep5ZHIvE85WMA5tnxH1HtEKZzKd90LifCbXh7/lBatE95SJYlLJP2ZC2V93DUn/AJXYx5x0onvhS9Hdt4B+sXXpJOazrLuVJKDzD+xjz6/1EqQ5c4BUcW9o6V2T8CwRKEAgMe1qDQcj7GI4msY7YP4a+w8yIZgNf0kz8CvAxuIFVLnWMgbMel23PbSAegpabP8A0p81H6RNipm4FAd0CdFJpSq0MKsgDdVTn0iP9rGGHTO0BaML9lBAJ3ksfDKFPRtA/q5TNoWA3O+evtBHSANJO9aBx730gXookC1obJlHyMIui8P6bLXfEzCiaXZ5a6jQhJI5t6CK70Y6WqloEmcpa5NO0k/3JZBcFP4gCHwFxy7Jsl6SwtCknIxQJtkCHDMXikXRFHtFz36JmFMwjtfZTk/Zzhox+5M2oPLUDL+6OCcoTpSzItSO5NTnwWMlJ3GPIrqvVUh0kCZJX35asjvH4Vjb46N6Z0e6RASgorM6zuE9YXM2STkmcmpUkf8AEzqHxB1Dpx5k/TISWOtoJuvpEesFntqRZ7SaJVlKnbChWivyk602RYMLaNx+fPOAr6uqVa5QRMSJiFVBBGuSgoVA4ZxXkW60XcyLVitNjoEzwCZkrcsZqSNuY35RVqhOy3pPLafnz1jt33fPKIJM5K0JmIUlaFB0qRkeBGX8xJ8b5kN8ABtafH58eKneXS7qiSyUgHNbj6DbFqtU5KEFcwskbiSSaAJAqScgkVMUrpB0fn2tQmTQEIA7EtLKKQcyr7pWdSCRoHZyk02vSUx8b9QsXfyZyytwSe8ajIMKHRtP3gq77QhVpkBwqWOsUtBAIPYOFwRoWPKK2ro1OTNCEOomgah5jZBVz2Zci3YJjOJK1ZvmUj3jnSfLZebi46PQv/DrGolSrJZySakyUF+PZqYBmyJARhlSZSMRmK7KUooCWFG0YRxLt1IWS7W4l6kISSP1Zwfqp1ilXwQinY8uywoYKwJcMXLUJ1bcyttWia1WkhKhq5G1gkAgAvqTCaxXz1bUGHI+nzlDaVaErYpLpap3hz/255NHKpXhSg96HreyKWOqlt/7ig28DRhtPaO5zBNgAlSSovUMKh65kEtkPWOv6YA41nsgOSDm/wB1PIJD6Z7Irt+3sVlmGxIGg3VjRjWl0Hsktd4UUEkl83A8aa0EJbTaC7x1iYCAgrEphFL8sNDOzq7L74hkqcvE9r7MuObHKZLsfIjwMBbQWqZq0WrAwFSTyiGfOqf+bhrHNtmDGnEacGjVp7p4BvSBKN1QCS8ZiVyVB6lL02ivzjHm95MFkAM1Pr5xarwvQSmTmpWm7aT5RXp9nC1FTkEkk8TxjqjtWI/gXzEsWd4ks5op8mbyJ9QmIVZmOwOwd2fMhvSCKRxkajIxj0GXNBDA1Gmo5QP0ZT/6g/mQPArMCXgl1OCKDPhoIVpmEOQpQ4Ej0ifHQxYukoeQmrf3AXO5KoG6KycNrAd2Suju1NfGGdosKZslIU4yVTb8eBLrsqJE8LcnskVrnlGeNpDqa40WWfrFNvRFXizqtYJAAPay2QhvRDp4QrVCITqFIluu8ptmmCZJUyhmNCNihqI4WKQOs+EKUPU+jHSBMwFVmSxzm2QkUJ7y5J+650oknPCS5uFktUuejEg4klwoEVB1SpJqCNhj54k28omJXLKkKTUKFCDw2btY9B6PdK0zlAqUJFqYB2/tzgKAKAyVs1Gj5R048rjp9E5RT6HtouW0WJS59hZUtRxTLIScCt8s/dW3w5RPaOkai6gBLTo9S+xjUnkBBky8lKRMAdE1KSSg1YsWI2pLZjYYparShSHAxOpnzr+XQb4Od1XHyHDG+yyWC/j1iVWj+4AGSpgMDuCoJFCSCxObUGZBsi7QgEYO2pQBAGiT94nQcali2Raq9ErFieaQ6UnCgGrqzJ4BxzO6LjVKStZ4JfMmgfc8Ux8uN2JlceWhBel49WrCKrPeUaU0CRoH+E1iqWqa9sSvbIWH/wAaD7mLrOniYVYxiSEFQcDaEgVHZ20hTaOj6SoLBImdWWA7lWURV1ZJFX1yiMsM1LlZlNVQjmWip3CFC5xBzLYEjmBX1EP7VcymLqAcaB8/CN2Lof8A3EzVzMUsjEZeFnw9kOXyoXpXLWOecozbhex1rYjlTiohLFRUWADk1pTe8Xq4ru6iSkzFjHWgUNS7E6lmFKb4BlWCSm0S1CWApyBh7IDhVWFDk1RrDu2LwoNSzGjBn5182ERhDgFuxJe9uJcksMgBQAaMBFWxFS9jQZe9rfWBLMGS5o+8xShjVqWwjd1y81fPlYDmrxHXxeHFjlsG/nwgS6DE5vE5Dh5mALVaVEpSILty3PP0hXUr/Yn0g1SN5J7xDge8T9XiAS7Eg57hTjAF6KZI4+37QfYD3Dsf0h4+BX0Um2pClqJJJch3Y0LNwjZmMOAjUyaFEqZnJPjWIrSpknwjpJi+NvTifT+Y1HazRPP1/aFAcRkajcYBb7W2ENT0EK5iGSeBrDW0oIAB46QDes1KUtQE+J5QXtDFukH+0CMikNzgGbKcxH0YtPWWUA5oVg5Zp8iBygsS98UW0KFSpfYB2e8KrcKQ4FEQotWSucRzdIaPYjmJgC1ScWR5QytArAS4gnRV7Fy5RGcYiY3CJ7VMcaZ+kDExZbRPou3RvpU2GXaFHCO5Oc4pe5WboNM/3E85UuXNPWz5CJanUgpeZiKtUpluUJ24qZs8URCo2Q5eggNWqGTraPYrit8yXLSiWtCmJIKWKSFEqCg41SRDe2W9aurSsjvOWoKJPu0Uboda0pKElWEiTLId6uK1i5TJZUUEVclmrSg04xbG+iU0FyLSkS1FbYSoJzzb6knwiVFsaaFaseBdj4fSEV8uiXhIYpBV419Xgiw2wBctRqMD+BD+sPOb4sVIOtqErWO0osCX2kZgfhOyjaUgxaS7BJOHssKhkjN9j4jzhLaukyEksEPiJBA7VX1bKrwFZ+k01JdZxoehGY5PHk4JpylL5ZZxdD+VIeekkNQlqEvw2M9YW9KLwDmWGYMC3DPfqIGvDpbMciSqh+8Qy+GLnnsisz7SVOVVJ1LvWLP1OwxVEFomOoDg/wA4RPaV4U7yIGsQdT/KZxzbZjqbkIL+BkS2CXiVu+fSHiV0c0AypC6wSmSTt+hgm8VslhAlYUK7TaamvznA9hmdsndp8+VgO1zagCO7IpgT83c3fwhqAia85joVxH0gtKsMsmtEKP8AlhVPdSF6DCfqPaDrXNaSo64fUgZ8IZdgfRWjIDVB5EehjUy7iWZfqfh3QQqZizITy+rxj/lPEOfT0i1CC+ZdxH30vsLg+7xAuQrZ4Q4KiRRII5CI1y9lN1YIKE5Sdh8IyG3Vj4RGQDUSWq85q/uhPByfOkLzJJGI5nUmphkuYToA54/T4YjkylYSxNCQRT6QrbCkL5domSj2FqRtwqIfiNYnF9T/APiq8B9I4tUh6kt8eIf6bY55QUxWWro70gxJWi0TEAhikqZL5uHoKU31gybMBqKg1BGoOTRRjKIi23ef7Mv9AhcjtBRDak04QuXDacnOE08s7xJFEDWpDc4GiafOxDcMogisehGdAx2DEYMbJzgmLVdRafLGyUhP+Ue8Wy0WcKSTqK0zpVqbYqUstPG4Dyi6yoGM0gKawUsaLBbh89YXonqMlh3pKiaZlB7wG8FjyEFWsuhFO6oAn9Jb2hX1pRMcfyNRFfAqJkWZ2KgVMHDa7G+aQxsoZJcMNhOnL5lBN0JT1R/KSAD+ElwOIduQgC12kk1rw+keXkuGVfDLLaIJ6hkMqfPCF1on6acTHdpnU8YAbEpo6kgB1lmMCdx8v5jiWXVXTdGTlNQc/X6RzKXgS+05wTWNLRbAgA7KDw/mEFpta1lyS2gy8o4nWjEamnzZxiRMoHhDca2CzciW5c/PoYnmHQGnBvGBluP2+ZRNZUFR4fGgfmELEppSidivBoHvPuBLGprVqZwytIaUr9J03QlvpiEu5zIpwjQXqM+hfNYfAfGOys7uefk/nEQW2j8o6YtQgefoPQxcQkJfUg7s/POIJ6WzL/NkSGWDRXlQPuP1jgpCNnEZ/vGMRpV8aMjap6dvlGRjfuMxJGw839mjVm6sLUCxyILYuO34YIHVOKJNKiqjkKBzu8VHYWEnzgiYFAEuD90p2ZOMvrCKzBoNCQFKG5LD/M2w+EK5aSQwSzOytz0ptbV4PC8cxOMdhT9lzpk5epzgspQk1EtI2ltu/j5eGMKLJIlkEK7zmtSTViWB5+ENLMOykDJsmZtzQKqfLC1JT3VMrsigLMrkwT4QTZ5nZDcH4QszROp1IR2wOS8O1ZQotgq8IhhfapOECveenCBiYa20/wBrw9YVGKRdgZ0I2kPTbHAiay99P6h6wQFmX9p4+sWwWoMD8rFSWe0InNvUkYaUoIlCVPY7jY5nT0nrAdSCBuIrrtB8YUTatxIHAesDKtpJejj0OkEyJRUnFiapDNwrnnFlJPSE4tBtmn4Uk6UgC2Tya/POMm29MtJCsNdpaBpkx9zh8/SI5cXJjRdHCi5eJJKmD/v5QKo5NpnHT4iAN3znAg29BZOJtXLtGinGogUGVRWI7OXAOntBt3IpiOwnxjojARsy6rGDNY90BXsn6xNbLvACinfTiYksBwkH8TeDqPumClENXdFEkKIpkggAtqPOAJ4ZRanCkWS1Sx1PBQ/1RX7YlzzaFkgpjeXaCuQX72AudtKZbvSF9urhok55ltlQfDwglJZKtmFoX3qxKSWcCkSS9Qz6IZxGhKhur6UjirODnzfkKRwmbt88uUdBKtBzNB4GvPdFAEgqGUeQoPKvIxGqSwpTj9Y4rrR9n1jXV4cvP2jGI+sjcdmeN45RkDZhxNLClIGllyp9g8xGRkBe03kCmLJVUk1GZ3w+kykjJIHIfmjIyBIyIL1SMQp94j/843Ye4OJjIyFfQ3gJVlCm1xkZCxMiC2/ZeHrCqMjIePQJdmxE1j76P1J9RGoyC+gFlXmOMQ2nOMjIgizI05w5sn2Q4mMjIpD3Cz6KVblPMW9e0RWLQPsZfAekbjIq+iS7AJ3vBdkHd4j/AFCMjIivcO+iGT9l/wDWfSGMn7M/p9o3GR0xFO7P35XD/oTBa8hxjIyGQpBbPsh+pPrCKZ3/APF7xkZCyCGzu4fmyFd5ntDgIyMia7GfRyhI2fHjEDsK3KYeEZGQQvo428Pr9B4QMo9nlGRkYRnASNkZGRkUQD//2Q=="/>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26982" name="Picture 6" descr="https://encrypted-tbn0.gstatic.com/images?q=tbn:ANd9GcTYWJeTzPDzMtdUeYktHELL0q-kXuXtQiCdVY9ATbjxlH-8UDWn-Q"/>
          <p:cNvPicPr>
            <a:picLocks noChangeAspect="1" noChangeArrowheads="1"/>
          </p:cNvPicPr>
          <p:nvPr/>
        </p:nvPicPr>
        <p:blipFill>
          <a:blip r:embed="rId2" cstate="print"/>
          <a:srcRect/>
          <a:stretch>
            <a:fillRect/>
          </a:stretch>
        </p:blipFill>
        <p:spPr bwMode="auto">
          <a:xfrm>
            <a:off x="2699792" y="764704"/>
            <a:ext cx="4003721" cy="266429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wheel spokes="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MX" dirty="0" smtClean="0"/>
              <a:t> </a:t>
            </a:r>
            <a:br>
              <a:rPr lang="es-MX" dirty="0" smtClean="0"/>
            </a:br>
            <a:r>
              <a:rPr lang="es-MX" b="1" dirty="0" smtClean="0"/>
              <a:t>II LITURGIA DE LA PALABRA</a:t>
            </a:r>
            <a:r>
              <a:rPr lang="es-MX" dirty="0" smtClean="0"/>
              <a:t/>
            </a:r>
            <a:br>
              <a:rPr lang="es-MX" dirty="0" smtClean="0"/>
            </a:br>
            <a:endParaRPr lang="es-MX" dirty="0"/>
          </a:p>
        </p:txBody>
      </p:sp>
      <p:sp>
        <p:nvSpPr>
          <p:cNvPr id="3" name="2 Marcador de contenido"/>
          <p:cNvSpPr>
            <a:spLocks noGrp="1"/>
          </p:cNvSpPr>
          <p:nvPr>
            <p:ph idx="1"/>
          </p:nvPr>
        </p:nvSpPr>
        <p:spPr>
          <a:xfrm>
            <a:off x="467544" y="1268760"/>
            <a:ext cx="8229600" cy="4389120"/>
          </a:xfrm>
        </p:spPr>
        <p:txBody>
          <a:bodyPr/>
          <a:lstStyle/>
          <a:p>
            <a:pPr algn="just"/>
            <a:r>
              <a:rPr lang="es-MX" sz="2400" dirty="0" smtClean="0">
                <a:latin typeface="Arial Narrow" pitchFamily="34" charset="0"/>
              </a:rPr>
              <a:t>El símbolo de la luz del cirio cede el lugar a la realidad de Cristo, luz del mundo,</a:t>
            </a:r>
            <a:r>
              <a:rPr lang="es-MX" sz="2400" b="1" dirty="0" smtClean="0">
                <a:latin typeface="Arial Narrow" pitchFamily="34" charset="0"/>
              </a:rPr>
              <a:t> presente en su Palabra, proclamada en esta noche</a:t>
            </a:r>
            <a:r>
              <a:rPr lang="es-MX" sz="2400" dirty="0" smtClean="0">
                <a:latin typeface="Arial Narrow" pitchFamily="34" charset="0"/>
              </a:rPr>
              <a:t>. En ninguna otra celebración hay tantos textos como en ésta. </a:t>
            </a:r>
            <a:r>
              <a:rPr lang="es-MX" sz="2400" b="1" dirty="0" smtClean="0">
                <a:latin typeface="Arial Narrow" pitchFamily="34" charset="0"/>
              </a:rPr>
              <a:t>Son nueve lecturas que presentan en síntesis la Historia de la Salvación</a:t>
            </a:r>
            <a:r>
              <a:rPr lang="es-MX" sz="2400" dirty="0" smtClean="0">
                <a:latin typeface="Arial Narrow" pitchFamily="34" charset="0"/>
              </a:rPr>
              <a:t>. Las lecturas </a:t>
            </a:r>
            <a:r>
              <a:rPr lang="es-MX" sz="2400" b="1" dirty="0" smtClean="0">
                <a:latin typeface="Arial Narrow" pitchFamily="34" charset="0"/>
              </a:rPr>
              <a:t>se hacen a manera de diálogo entre Dios y la comunidad</a:t>
            </a:r>
            <a:r>
              <a:rPr lang="es-MX" sz="2400" dirty="0" smtClean="0">
                <a:latin typeface="Arial Narrow" pitchFamily="34" charset="0"/>
              </a:rPr>
              <a:t>, y </a:t>
            </a:r>
            <a:r>
              <a:rPr lang="es-MX" sz="2400" b="1" dirty="0" smtClean="0">
                <a:solidFill>
                  <a:srgbClr val="C00000"/>
                </a:solidFill>
                <a:latin typeface="Arial Narrow" pitchFamily="34" charset="0"/>
              </a:rPr>
              <a:t>a cada lectura le siguen momentos de silencio, aclamaciones o salmos cantados</a:t>
            </a:r>
            <a:r>
              <a:rPr lang="es-MX" sz="2400" dirty="0" smtClean="0">
                <a:latin typeface="Arial Narrow" pitchFamily="34" charset="0"/>
              </a:rPr>
              <a:t>. </a:t>
            </a:r>
          </a:p>
          <a:p>
            <a:endParaRPr lang="es-MX" dirty="0"/>
          </a:p>
        </p:txBody>
      </p:sp>
      <p:pic>
        <p:nvPicPr>
          <p:cNvPr id="128002" name="Picture 2" descr="https://encrypted-tbn0.gstatic.com/images?q=tbn:ANd9GcSCSre4eKI3PghAhXs8YUfVhQS5VNQYKdYT3vz_0AlakqN_wKLzMw"/>
          <p:cNvPicPr>
            <a:picLocks noChangeAspect="1" noChangeArrowheads="1"/>
          </p:cNvPicPr>
          <p:nvPr/>
        </p:nvPicPr>
        <p:blipFill>
          <a:blip r:embed="rId2" cstate="print"/>
          <a:srcRect/>
          <a:stretch>
            <a:fillRect/>
          </a:stretch>
        </p:blipFill>
        <p:spPr bwMode="auto">
          <a:xfrm>
            <a:off x="3275856" y="4077072"/>
            <a:ext cx="2232248" cy="2160240"/>
          </a:xfrm>
          <a:prstGeom prst="rect">
            <a:avLst/>
          </a:prstGeom>
          <a:noFill/>
        </p:spPr>
      </p:pic>
      <p:pic>
        <p:nvPicPr>
          <p:cNvPr id="1026" name="Picture 2" descr="C:\Users\Gabriel\Pictures\az1.jpg"/>
          <p:cNvPicPr>
            <a:picLocks noChangeAspect="1" noChangeArrowheads="1"/>
          </p:cNvPicPr>
          <p:nvPr/>
        </p:nvPicPr>
        <p:blipFill>
          <a:blip r:embed="rId3" cstate="print"/>
          <a:srcRect/>
          <a:stretch>
            <a:fillRect/>
          </a:stretch>
        </p:blipFill>
        <p:spPr bwMode="auto">
          <a:xfrm>
            <a:off x="2411760" y="4005064"/>
            <a:ext cx="4248472" cy="2376264"/>
          </a:xfrm>
          <a:prstGeom prst="rect">
            <a:avLst/>
          </a:prstGeom>
          <a:noFill/>
        </p:spPr>
      </p:pic>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1520" y="44624"/>
            <a:ext cx="8712968" cy="4464496"/>
          </a:xfrm>
        </p:spPr>
        <p:txBody>
          <a:bodyPr/>
          <a:lstStyle/>
          <a:p>
            <a:pPr algn="just"/>
            <a:r>
              <a:rPr lang="es-MX" dirty="0"/>
              <a:t>Las siete primeras lecturas se hacen del Antiguo Testamento, para admirar la obra de la Creación (Génesis); recordar los prodigios que hizo Dios con Israel su Pueblo (Éxodo); leer a los profetas que anunciaron la Salvación que Dios realizará para todos los hombres. Las siguientes dos lecturas son del Nuevo Testamento, una de San Pablo que anuncia a la nueva Iglesia que Cristo resucitado de entre los muertos ya no muere más, y la más importante el Evangelio, que narra la Resurrección del Señor.</a:t>
            </a:r>
            <a:endParaRPr lang="es-ES_tradnl" dirty="0"/>
          </a:p>
          <a:p>
            <a:endParaRPr lang="es-ES" dirty="0"/>
          </a:p>
        </p:txBody>
      </p:sp>
      <p:pic>
        <p:nvPicPr>
          <p:cNvPr id="2" name="Imagen 1"/>
          <p:cNvPicPr>
            <a:picLocks noChangeAspect="1"/>
          </p:cNvPicPr>
          <p:nvPr/>
        </p:nvPicPr>
        <p:blipFill>
          <a:blip r:embed="rId2" cstate="print"/>
          <a:stretch>
            <a:fillRect/>
          </a:stretch>
        </p:blipFill>
        <p:spPr>
          <a:xfrm>
            <a:off x="2051720" y="3777208"/>
            <a:ext cx="6072336" cy="3036168"/>
          </a:xfrm>
          <a:prstGeom prst="rect">
            <a:avLst/>
          </a:prstGeom>
        </p:spPr>
      </p:pic>
    </p:spTree>
    <p:extLst>
      <p:ext uri="{BB962C8B-B14F-4D97-AF65-F5344CB8AC3E}">
        <p14:creationId xmlns="" xmlns:p14="http://schemas.microsoft.com/office/powerpoint/2010/main" val="31908702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548680"/>
            <a:ext cx="8229600" cy="4389120"/>
          </a:xfrm>
        </p:spPr>
        <p:txBody>
          <a:bodyPr/>
          <a:lstStyle/>
          <a:p>
            <a:pPr algn="just"/>
            <a:r>
              <a:rPr lang="es-MX" b="1" dirty="0" smtClean="0">
                <a:solidFill>
                  <a:srgbClr val="C00000"/>
                </a:solidFill>
                <a:latin typeface="Arial Narrow" pitchFamily="34" charset="0"/>
              </a:rPr>
              <a:t>Lo ideal sería cantar todos </a:t>
            </a:r>
            <a:r>
              <a:rPr lang="es-MX" b="1" dirty="0" smtClean="0">
                <a:latin typeface="Arial Narrow" pitchFamily="34" charset="0"/>
              </a:rPr>
              <a:t>los salmos</a:t>
            </a:r>
            <a:r>
              <a:rPr lang="es-MX" dirty="0" smtClean="0">
                <a:latin typeface="Arial Narrow" pitchFamily="34" charset="0"/>
              </a:rPr>
              <a:t> enteros. Cuando, por diversas razones, esto no es posible, podemos cantar sólo el estribillo, incluso algunos estribillos y recitar los salmos, cuidando siempre que </a:t>
            </a:r>
            <a:r>
              <a:rPr lang="es-MX" b="1" dirty="0" smtClean="0">
                <a:latin typeface="Arial Narrow" pitchFamily="34" charset="0"/>
              </a:rPr>
              <a:t>al menos el salmo de la tercera lectura (el cántico de Moisés) y el salmo previo al evangelio (el salmo 117) sean cantados</a:t>
            </a:r>
            <a:r>
              <a:rPr lang="es-MX" dirty="0" smtClean="0">
                <a:latin typeface="Arial Narrow" pitchFamily="34" charset="0"/>
              </a:rPr>
              <a:t>. Evítese con todo cuidado que los salmos responsoriales sean sustituidos por cancioncillas populares.</a:t>
            </a:r>
          </a:p>
          <a:p>
            <a:endParaRPr lang="es-MX" dirty="0"/>
          </a:p>
        </p:txBody>
      </p:sp>
      <p:pic>
        <p:nvPicPr>
          <p:cNvPr id="129026" name="Picture 2" descr="https://encrypted-tbn1.gstatic.com/images?q=tbn:ANd9GcQtBF9s93Xac9SUlaNyFC1sdQMTlhsozzntM3oG2W9M9PAuOtdmCA"/>
          <p:cNvPicPr>
            <a:picLocks noChangeAspect="1" noChangeArrowheads="1"/>
          </p:cNvPicPr>
          <p:nvPr/>
        </p:nvPicPr>
        <p:blipFill>
          <a:blip r:embed="rId2" cstate="print"/>
          <a:srcRect/>
          <a:stretch>
            <a:fillRect/>
          </a:stretch>
        </p:blipFill>
        <p:spPr bwMode="auto">
          <a:xfrm>
            <a:off x="1043608" y="4149080"/>
            <a:ext cx="2466975" cy="1847851"/>
          </a:xfrm>
          <a:prstGeom prst="rect">
            <a:avLst/>
          </a:prstGeom>
          <a:noFill/>
        </p:spPr>
      </p:pic>
      <p:sp>
        <p:nvSpPr>
          <p:cNvPr id="129028" name="AutoShape 4" descr="data:image/jpeg;base64,/9j/4AAQSkZJRgABAQAAAQABAAD/2wCEAAkGBhISERQUExIWExUSFxkUFxgYFhgWGBgXFxUXFxccFhgXHSYeFxomGhYWIS8iJCoqLCwsFx4xNTAqNSgrLCkBCQoKDAwMDQwMDSkYHhgpKSkpKSkpKSkpKSkpKSkpKSkpKSkpKSkpKSkpKSkpKSkpKSkpKSkpKSkpKSkpKSkpKf/AABEIAMMBAwMBIgACEQEDEQH/xAAcAAEAAQUBAQAAAAAAAAAAAAAABwMEBQYIAgH/xABOEAACAQMCAgYDCgoGCQUAAAABAgMABBESIQUxBgcTQVFhInGBCBQjMkJSkaGxshUzYnKCkpPB0dNDU2PD0vAkVHN0g6KzwuEWNDVEZP/EABQBAQAAAAAAAAAAAAAAAAAAAAD/xAAUEQEAAAAAAAAAAAAAAAAAAAAA/9oADAMBAAIRAxEAPwCcaUpQKUpQKUpQKUpQKUpQKUpQKUpQKE0qM+vbpkbSxEEbYlvMpkc1iGO0PtyF9TNjlQR/1rdcU1xM1vZSmO2Q6TIhKtMwO5Dg5EfgBz3JyCAKnUT07nW9FnLK8kVwG0BmLaJFUuCCTspCsCB3lfOoot7dpGVEVnZjhVUFmJPIADcmtq/9NX/CJ7S7ubd4UEyOp1Kc6GDFToYlSVB2bGd/Og61pXxTnfxr7QKUpQKUpQKUpQKUpQKUpQKUpQKUpQKUpQKUpQKUpQKUpQKUpQKUpQKUpQK5U65uP++uLT4IKW+LZPVHnXnx+EaT6q6kv7sRRSSHlGjOfUqkn7K4z4dZyXl1HHnMlzKF1Yz6Uj4LHHmcmgnT3P8A0IWK3N/Knws+ViyPiRA4JGRsWYHf5oXHM1c+6P8A/jIf97T/AKM9SfYWSQxRxRjSkSKijwVQAPqFQ97pTiYEFpB3vI8x8gihB9PaH6DQSj0RvTNYWkp5yW8Tn1tGpP15rL1rfVs2eE2P+7xj6FArZKBSlKBSlKBXzNeJ5wo8SdgBzJ8B/nYAk7CvMEJGWbdm5+AHcB5D66CtSlKBSlKBSlKBSlKBSlKBSlKBSlKBSlKBSlKBSlKBSleXkA5nFBgOsN8cKvj/APmmH0xsP31zx1JWHa8ZtjsREJJT7I2C489TLXRPS2P3xZXUKekZYJUGx5tGwB+nFQT7nkD8KvnutpMevXEPsJoOla5P62+la3/E5ZIyGiiAgiI5MqEksD3guzkHwIqQ+uDriUK9lYyBiw0zTqchQeaREc2PIt3chvusQdEeANfXsFsuR2zgMRzCD0pCM94QMfZQdXdAbYx8MslYYItosjkQTGpIPnvWeryiAAADAAwB5CvVApSlBp3Gesb3uvamwupLUDV74jWNkKYzrC69XZ431EDbflWw8M49BcW6XEMgkikGVI798Ywdw2dsHfO1apw5+I8NPvb3o19ZpkW8kLoJo4/kRSpKwD6R6IYHkozz2y/Q7o973Ez9mYRPM06QEqew1oisPRJUMWVmOkkDXgd+QzsEJzrb4x2A7lHgPqye8jwAxXpSgUpSgUpSgUpSgUpSgUpSgUpSgUpSgUpSgUpVMxkk5O3hyoPrygcyBVL33n4qlvqFeltFG+Pp3qtQW3ZyNzYL6q+rZL37nzq4pQUtKhhso+2uSOntmlnxS8itpCsauyjQdIAcBnj9H5KlimPyalfrb65ewLWdg4Moys0w3EfcUjPfJ4t8nkN86YCZiTknJO5NB8rorqJ6vWtYTezppmuFxGp5pCcHJHczEA+QA8SK07ql6sO1K3l2nwQ9KGNh+MPc7g/I8B8rnyxqnq1vcbNy8fCgyFK+KwO43r7QKUpQKUpQKUpQKUpQKUpQKUpQKUpQKUpQKUpQKUpQKVbcR4lFbxNLNIsUabs7EKoyQBknxJAHiSKsuB9K7O8QvbXEcqr8bBwVznGpThlzg8xvigyjuFBJIAAySTgADmSe4VSsL1Jo0ljOpJFDoe5lO6keRGD7a1bjfHNd9b2ksStaXsMwDHJ7SRQDpI5BOzLEZzqznbTk1+rWIpw9IixcW8txbo5x6aQ3MsaHb8lQPZQbTSlKBUOddXWs1vqsbRtMpHw0oO8YYfEQjk5G5PyQRjc5WSemXSIWNjPcnBMSEqD3ufRQe1iK47urlpHaR2LPIxdmPMsxyxPmSTQeEQkgAZJ2AHMnyrapOhNzYy2El7EES4lU6G3OlXTUJV5LkNyO+M5AqSeoXq5AA4jcLuci2VhyHfLg9/ML5ZO+QRf+6QjQ2VudS61n2XUNRUxvqIGckAhM48RQSHjHspWjxdc3CsLquGyQM/BS7HG/yfHwrYeB9L7O8/8Ab3CSHGdOSr480bDfVQZ62uivmPCslHKGGQaw1XFifTHnn7KDKUpSgUpSgUpSgUpSgUqnNMFGT3kAeZJwKqUClKUClKUClK546+ukl2nEDAlxKkPZI3Zq5VSW1ZyFxq5d9BM/HOnthZ6hPdRIy7lNWp/YiZf6q0DjfujbRMi2t5ZyPlOREh8x8Zj7QKh3gPV7xG8wYLSRlIBDsOzQg8iHkwGHqzW98C9z5MzD33cpGM4KxAyN+s2Apz5GgmXoh0ma7soLhkw8yaiqA6R6RGBkk8hWX7SQ8lC+urDolwRbO2S2QsyQ6lVnILEaiRnAA76zNBrfTLoieIWcts8pTtMFWAyAysGXI7xkb+VaL1XdTlzYXMk11LEyGMxiOJnYPlgcvqVfRGnl3532yDL1M0GD4zwoyT2ZC6Ut5HuHcaeaxPGqc9XpGYtkAjEZBxkZylhapHGiRjCIAqjfkPXufbXy5ugAcEZrwL3GBnUT38gPXQXlfCcVj7i7bJAI9lWzMTzOaCOPdG8aAs7eBW3lmLkDOCsSYwe4jVIpx4geFQ/0B6LHiF7HD8gfCSnwjUjV7SSFz3Fga3z3Qp+Esx+TL96P+FZbqC4QEtZ7gj0ppOzB/IjAO36Tn9Wg27p708XhVoCmntWHZ28WwX0QBkgfIQY5c8qNs5HNPFuLzXMrTTyNLI5yWY/UByA8hsK3XrZvJbzjBgjBcx6LeJQebtgnA5Al3x+iKzV91Dm34fcXM1zmWCNpOzRPRBRdRBcnLDzwKCJK9xSsrBlJVlIIIOCCDkEEciDU0dU/Vzw3ifDGeaFxMkrwtIsjK3JXUhclNhIBuvd31rXWT1OzcNUzwsZ7XYFjtJGScDtANiucDUO87gbZDdOqPrKe8PvS5YGcDMT8jKqjLBu4uACc94z3gky5a2ZUgnHqrjbg3FXtriKeM+nC6yDfGdJBwcdx5HyJrtK3nDorrydQw9RGRQVKUpQKUpQKUpQKUq3v52WNjGoaQghFJ0hnx6IYgEhc8yAcAE4NBHXXZ7+97RXFofQsZlmkCgltSj0X25xoSQw8yTsprd+ivSGO+tIbmPlKuSPmsNnU+pgR7K0Dqc6WzyPdcPv8i5ieSXDjmrvmVfDAd8jxEm2wrJdXdqLXiXFrKH0baF4Jo0+Y88Otwv5O3Lu0igkOlKUClKUCsYvBoDcvM0MbS6UAkKKXC7jAYjIGRyFZOrdM9s/hoT70n/igqSwg74yR3VjrqMhuQGd9qyhFa9x+9ghIEl0tsWwAGlhXV6hKCSTQX1tej0iRkh/o9FTn66rHiX5P11gbZZSXKyoQWGCU1ZHZpuCjqKuVMw/q2/WT/FQZB+IMfAVQeQnmSaqx3MhUsYI8DwkJP1xivkXFXY6Tbsc/NaM/ecUFGqgUkbDl4fvo/GWU4Fu4A2/oz91zX26vEG5WVcjujY59i0FMmq9pcBc5HOrCHiyBslJD/wACb/BV1acchdiNDDHf2T4z3j4vMd9BEPuh7IslrONgryRn9MKy/catg6lHB4THjuklB9evP2EVkOsnhiXthPEoJkXMsQ0NntEyQBkbEjUv6VaB1EdKY4zNaSMF1nto897ABZB69IU+pWoPfQXhwfpRdmU4MLXEqnzL6F/5ZPqqaOL2XbWN1Fue1imTzOqMr9NRsAtl0iS6yvY8QjaLWSAqTBV9EnuLGNMeJc1K8fFIWUZkTcbjPjQRD7mu/wAw3kPzHjlH6asp/wCmPpqZLu0SVGjdQySKVZSMhlYYII8MVz91F3PvXit1bu409lIhODu8UqgED1a/pqfPwnH4nl8xv4UHG/H+Ge9rq4gyT2EskWTzIRyoPtxXXPQbP4Msc8/elvnPPPYpzrlriyHiHFphF6Xvq6fQQpb0XlOGwu5AXc+QNdXR30SKqqsuFAUfATHYDA5JQZEGvtWQ4ip+RIf+DIv3gK+i/ONoZG9iL95hQXlfAasjeuf/AK8n0xfzK+tLN3RL+lJj7qtQXtaZ01617HhjiKUvLKQCY4gGZQRkFyxAXPhnO4OMb1syPOeaxr+mz/8AYua5s66ui9zb8QluJRqiumDJIoOnOgAock6WGk4GdwMjvACbOh3W3w/iMgiiZ4piCRHKoUtjc6CpKscb4znAJxsa2yP0nLdyZVfzvlH2fF8vS8a496I8MuLi9t0tg3a9ojKyjOjSwOs52AXnvttXYsUYUAAch/knzoI961OE+93t+K24xdW0scZUYAnjkYR9m57j6RAbwY+WN04fwRIZ7qcMS128btnu7OFIlA8fik/pVS6TcCN1FHHqACTwzNkZysMqyFfbpx5ZrK/QKD3SvAP/AJr3QKUpQRp0w69bOynaCON7mSM6XKsFRWGQV1HJLA88DA8cggZjq+6xbfiplaJXjeJUDo+M7l8FSPjL3dx25cswn0q6m+KR3cvZwNcRvIzJIrKcqzEjXkgq2DvkYznc86lDqX6tJuHLLPdYWadVQRqdWhAdR1MNixONhkDTzOdgkXis0iQStEuqRY3ZF8XCkqPacVxdf38k8jyyuZJJDqZmOSSa7brVuMdAeFTymWa1iaQnJYAgsfFgpwx9YOaDReom1nXh7tIGEbzEw57xpAcr+TqH0g1I9UHtW5CaQKNlHweAByxlDXxLZxj4Zj+cqH7oWgykP4pvX/Cre2kxIgx8YkHy9Bm/cPpoocAr20eD/Yvn6e0/dVspdSrFoyQ+3osuxBXxbxoLm5+O3rNfOPcQeJI+zWNnkOhBK5jTURnBcK2CQCBtucCqUzyFshYznOfhHH92aX3wyFJYYXQggqZGYMPAhocGgx/D+IvMpVozDIjaJRnUEOA3oOBh9SsrA4GAdwDtWa4YgDYAwANqx9jZuqaY4EVV+SrgD6NIq8tmlQlmhbAHc0Z+1hQfJT6R9Z+2oI60+iM3D7scQtNSI76yy/0MxPePmMfHbJIPMAzY965JPYSbnPxov5leJAZVMb2ryI4Ksp7EgqdiCDJgig1boz0z4fxq2FvMAtwdJaMsUIkHJ4GznY7jHpDv85A4VazxjRLKJ1A9ByuiTAAGJAvoueZ1KF7vR76g3pV1ESM5fhyOEzvFM8fonfOiQOdQ5DDfrGrWyTpZaDs0FyQPER3AHqZ9eB6jQV+Hx+9OmDKCQHnkzz398Qs4B8RqkB9gra+uPrVjt4pLO1kD3EqlJGU7QqdmGof0hG2B8XnscZiHpPwzihvY2vVdLq7KaGYqpO4jXHZ7JjYY2x4b1KnQXqUS0ZZryJ7mVd1Rey7FTtuQz5kI8wB5HnQeeonq4aEfhC4TDuuLdSN1RhvIfAsDgfkk/OqY15+yrX35Jj8RIPbF+5zQzy90X0uP4GgvD3V8j5VaNNPnaJPbIR9kZrVOn3A+IXsMUFvMtoTMC7pPKCUEb5XCxqW3IOCceiKDYOM9KLO0XNzcRRYGcM41HA+So9Jj5AVlEOQCNwRkbnkaiDg/ud4kYtdTm5JJOBqRTn5wB1sc5OQwqTrJZ+yjxLEPQXHwLn5I/tRQZMCvM8QZSGAYHmCMgjzB51bJbSnnKB+bGB95mr6LF/8AWJT7Iv3R0H204dFFkRRJHq+Yirn16R/nNXK1aHhw5F5Sf9o6/cIq9AoPLUA9lGr5nz+regGvdePpr6poPVKUoKJuRvgE457fxq1fiJ7gB9dXctuDv3/UfWO+qRsQdyfoGBQWLzseZNeMVkxYp4fXWPn4BEMkAL3nGV+7jNBTpVr+Dk8ZP20v2a8V695eEkg/Sz94GgqXNykaM7sFRFLsx5BVGST7BWh8N647K6uUt0WVTJIqo7qoVjrGPlZGe7I7xyrcL/gwmieKSWQpKrIw+D3VgQd9G2xrUOA9S1pbXCTpJNI0TakD9myhhyJATcg7g7YIBoN/pVMWM/c/0xj9xFffwddfPj9sTfzaCqrkcjivryseZJrwvC7n+sh/Zv8AzKqDhU/9ZH+zb+ZQfRbt/nfHrxyq8iswBuR4k/8AmqMNjKvyoyfzWH/fUBdd3T64lunsVk0wwYWQJlRLIQCdW+Sq5xp5ZBO+2Anm36TWTSdil3btIP6NZoy36oOe+srXDlTp1E9P7mZnsZX7TQhkheQksFUgNGTnLD0gRnkARywAGU68LX/S+DyeFzo9eZISN/YfpqW6iTrv7XPDCdGoXY04B5+jjOfOpIvr8wqGlnt4lJCgyeiCx5DLOMk+FBk6VZqs53EkRB3/ABbfzKoSSXBJVJImYbH4JtKn8o9rz5bDf1A5oMnWvwdMbKe6W3iuY5JkdtSK2SMRyasHkcY3xnHfWS7C475Yj6oXH99Wk9FupW1sLoXMU0rSJq0BgpVdSlTgYyTgkDJ7/Heg99ZXW0vCZYohbmeSRe0OX7NVTUVGG0tqbKnbu9tbh0cvO2tLeQKU7SGN9Lc11IDg1R4h0bjuCpmIkMZ1IWigfSfFe0jbSdhuKuxYv/rEv0RfujoLylWvvDxkkP6Wn7oFeTwpOeqX9tL9gfFBeVb3XEIoigkkSMyNoTUwXU2CcLk7nAOw8K8/guLvTV+cS33iahXrt6K8UvZxNFD21rApWMRnU4O3aM0ezEswx6ORhB7QnSlck9HOsvifDiEjnYpGdJhmBdBjbThvSjx4KV5VLHRn3RNrLhb2JrZvnpmWM+ZAGtd87Yb10EvUqz4XxmC5TtLeZJk+cjBh6jjkfI1eUClKUClKUCqEkaHYkZ9f7qr1SltUb4yK3rUH7aCk1inPl7f41heiXHLbiETywtqVJZIj+g2FPqZdLDyar+84JbuRGYIiG3fMaH0PA7fKO3mNVRjZdGU4JxdQUV+H8SYRKXUN2E2SY0JIO2SQD4NvnSTQS8tqg+SPtqoBVr+CIP6mP9Rf4VjukFnFFbSyJbqxjXVhI1L6QQX0Ajd9OogeOOdBnKVoPDoES6heGRb2yvlfSCiyvDIilwVdRnsmGVIf4radxnFbUOCRtu0SKPmhVz+kw9mw+kigv1uAW0jJxzI5DyJ8fIb1VqyXgtuAAIIgByARQB6hivv4Hg/qY/1F/hQXlcpdcfBJLfi1yWUhZ27aNu5lcZOPU2pfZ6q6h/A8H9RH+ov8KxXSToFY30JimgUDmrIAjofFWA+o5B7waDj2pU9z1w1jxCS4OFjgiZSxIALyEBVGeewY+zzq86Ye56uIvTsH98LjeOQqkoOfktsjDHqO22auuj1v0kht0s7fh8Fuqej2pRA2Sd3ZnkKsfMKeWw5Cg2TrIvYrni/CbQSJiKQ3UpyMKq4ZQW5DIicY57r4jO2cf4iO0ilieG5RVkimg7WIF0k0HVGXIUupjHosQGDNvkCrPq86uxYdpPPJ74vbj8bLuQATkohO+nIGTtnA2GAK3Wg1TovAkMTRdqEh7Rmhi1AvHE2CI2ZGYYDa8BTspUZ2IrPpxCJQAobA5BY3x7MLV5SgsvwsnzZf2E326K9+/wDwjkP6OPvEVZ9JoZ5beWG2kEU8kbBXIJCbYztyJ5A92dWDpwaXQ7jjXVqrSr2c8ZMNxHt6E8ezjAJwDsy7/FdTQX/v5/8AV5fph/mV9FzIeUJH5zqPu6qu6UFmJbj+riA/2rH6uy/fX3E5741/RZ/3rVp0s4q9tY3M8ahnhheRQdxlVJBYDGQOZ8ga5lt+uDi6S9r78dzkEqyoYyPDQAAAfycHzFB09Os+y9qmXOBpiIIHyjlnbkM93PHjWQRAAABgAYA8AOVYXohxc3trDdtH2ZmjBCEg6R8ogjuZhkfkhMgHIrOUGE6RdC7K+XFzbpIeQfGmQep1ww9WcVEfSb3Ox1n3hcZwNXZzd2TtiRRvnfAK/J3O9TrLIFBY8gMn2VTtYyBlvjMdTeRPd7AAPZQciX/BOJcJlDuk1o/ISKSAe/AkjJVuXLJ5VuvRn3Qt7DhbuNbpO9hiOXGfFRobA7tIz410TLCrqVZQynYggEEeYPOo76UdSPDLhlMcbW0jMPxJCqQPjZQgqo05+KBvjxoNm4F00ju7eOeO3uNEoyMx77Eg8jjmDSs3aWiRRpHGoRI1CKo5BVGAB7BX2gq0pWA6d9Jjw+wnugutowAqnkXdgi6vyQWBPkKDP1Zy2rDJ98SKBk8osAe1OVcwHrq4x2mv33350dnHoxn4uNPLu558871OnVx07/C9qGZOzkibTOBnScAMpTJ+K2eRz8Vx4Ehslrw+TdjcSgvvjTDsPkj8VttzHiWrX+sPhMktvDFraTtLu2Ugqp9HtlLE6QNgoJPkDW50oLUwS90o9sefsYV4MVx3SxfsWP8Ae1e1FHSj3QVtbSSQw20k0kTmNixWNNSnDYI1McEHuHKgkC04K0Tu8YtkeTd2S2Ks+OWsiXLe2rsR3H9ZF+yYf3lRT0F6wOM8QvoGkt+xsiWLskLBCDG/Z5kkzq9PR8XH0VMVBaaJ/nxfs2/mVqXG+s2C0vorKSVTLIVBKxEpGXxoEp7TIJyDsDgEE4FbxWj8c6qLW44inECXMisjtHqxHI0YAQk4JXAVdhsdPdkmg24LP4x/qt/ir5ifxj+hv414s+NwSyPEsiGWLHaR6lLpkZGpQT3VfUFqe3/s/wDmoO3/ALP/AJquqUFk8kwIBMfpHA2bngn7Aa9lZ/GP9Vv8Ve7nnGfB/tVh++q9BiuK8Qe3hkmlljSOJS7ns3OABvgB8k1p3Rjrjtb6bsUl7JznSJYCofAJOkrKwzgHY4JrfeJcOjuIZIZV1xyqUdckZVhg7jcesb1H3AOoextbuO5Es0nYuJERymkMN1LEKC2DgjluBzoN5t4Ljdi8YZ9yDExwO4fjO77SfGrfh3BpoTKVlizPK0znsW3Zgqj+l7lRR7KzNKCyEVx3yxfsX/m14uYJfRJlXZhyjxz272PjWQqPrrrgsW4gOHhZdfvhIO00js+1EgUrz1Y1ArnGM+W9BuxtJCMGY7+CJ+8GtBuuoLhkk5lJmXJDGNDEsXqCiLYeQNSTSgx0PDOyjCrM6RxqAqhYlVVUYAAWPYADlUNX/uk5BOexs0aAEga3YSMO45Awnqw3rqdSKhbj3ucEeZntrrso3JPZvHq0ZOcKwIyo7gRnHeedBJHRbpVDxOCOeHOjnIpxlJFOyNjvB9L1aDyNbFWA6D9EI+G2aW0bF8Es7kYLu3xjgchsABvgAbnnUX9b3W5fWl61paEQiJULOUV2dnUP6OsFdGGA5ZyG3oJvq3t/SYv3fFT80Hc+0/SAtRd1Tdak/EmktbhV7ZV1rKg05jBCvqA2VxqGCNjkbDG8sKoAAAwBsAO4UH2lKUCrPjHCIrqCSCZdccqlWHl3EHuIOCD3ECrylBz9xP3N10Jf9HuoWiJ5y60dRnkQqsGIHfkZ8BUsdXnQSPhVqYVcyO7dpI5GMtgABR3KAPtPfW00oFKUoFa9wboVYxM0q2sXbO7u0jKHcszsWIZsld+4YFY/pz1pWfC3SOYSSSSDVojAJCZI1MWIABIIHftWa6Lcaju7RLiEkpMXdc7H8Y+x8CDsfVQZC8+KPz0+t1H76r1AfR7rE45dcXWBkITt0E0HZKFhiDgsWfGoEKCck7nkDkCp8oFY/i3CTMNp5oe74JguRnkcqcZ5ZGD4EHeshSg0iLoJKU7BTHY24cO3vVma4nIwQZJ5FDIcjcjUx29IcjukMWlQuScbZY5PtJ3Ptr3SgUpVrxW1aWCWNHMTyRuiuOaMykBh5gnPsoLObj9q8nYrcQtMjpmNZEMg9NQcoDkc/rrLVAvQfqLvoL+GaeSOOO3kEmY3LM5Q5CqNIwpxg5xsTtU9UClKUClKUCsRF0RsluTdC2iFwckyaRqyRgnyYgnJ5nNZelApSlApSlArUum/VjZcUKtMHSVBpEsZCtp56W1Ahhk94yO47mttpQal0G6srPhWtoNbySDS0khUsF2OldIAVcgE95IGTsMbbSlApSlApSlApSlApSlBFXXP0btpZbOWSIM7uIWbUwJjznSdJHex3571JPB+GRW8EcMKCOONQqqM7D1ncnO5J3JNKUF5SlKBSlKBSlKBSlKBSlKBSlKBSlKBSlKBSlKBSlKBSlKBSlKBSlKD/9k=">
            <a:hlinkClick r:id="rId3"/>
          </p:cNvPr>
          <p:cNvSpPr>
            <a:spLocks noChangeAspect="1" noChangeArrowheads="1"/>
          </p:cNvSpPr>
          <p:nvPr/>
        </p:nvSpPr>
        <p:spPr bwMode="auto">
          <a:xfrm>
            <a:off x="0" y="-1241425"/>
            <a:ext cx="3467100" cy="2600325"/>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29030" name="AutoShape 6" descr="data:image/jpeg;base64,/9j/4AAQSkZJRgABAQAAAQABAAD/2wCEAAkGBhISERQUExIWExUSFxkUFxgYFhgWGBgXFxUXFxccFhgXHSYeFxomGhYWIS8iJCoqLCwsFx4xNTAqNSgrLCkBCQoKDAwMDQwMDSkYHhgpKSkpKSkpKSkpKSkpKSkpKSkpKSkpKSkpKSkpKSkpKSkpKSkpKSkpKSkpKSkpKSkpKf/AABEIAMMBAwMBIgACEQEDEQH/xAAcAAEAAQUBAQAAAAAAAAAAAAAABwMEBQYIAgH/xABOEAACAQMCAgYDCgoGCQUAAAABAgMABBESIQUxBgcTQVFhInGBCBQjMkJSkaGxshUzYnKCkpPB0dNDU2PD0vAkVHN0g6KzwuEWNDVEZP/EABQBAQAAAAAAAAAAAAAAAAAAAAD/xAAUEQEAAAAAAAAAAAAAAAAAAAAA/9oADAMBAAIRAxEAPwCcaUpQKUpQKUpQKUpQKUpQKUpQKUpQKE0qM+vbpkbSxEEbYlvMpkc1iGO0PtyF9TNjlQR/1rdcU1xM1vZSmO2Q6TIhKtMwO5Dg5EfgBz3JyCAKnUT07nW9FnLK8kVwG0BmLaJFUuCCTspCsCB3lfOoot7dpGVEVnZjhVUFmJPIADcmtq/9NX/CJ7S7ubd4UEyOp1Kc6GDFToYlSVB2bGd/Og61pXxTnfxr7QKUpQKUpQKUpQKUpQKUpQKUpQKUpQKUpQKUpQKUpQKUpQKUpQKUpQKUpQK5U65uP++uLT4IKW+LZPVHnXnx+EaT6q6kv7sRRSSHlGjOfUqkn7K4z4dZyXl1HHnMlzKF1Yz6Uj4LHHmcmgnT3P8A0IWK3N/Knws+ViyPiRA4JGRsWYHf5oXHM1c+6P8A/jIf97T/AKM9SfYWSQxRxRjSkSKijwVQAPqFQ97pTiYEFpB3vI8x8gihB9PaH6DQSj0RvTNYWkp5yW8Tn1tGpP15rL1rfVs2eE2P+7xj6FArZKBSlKBSlKBXzNeJ5wo8SdgBzJ8B/nYAk7CvMEJGWbdm5+AHcB5D66CtSlKBSlKBSlKBSlKBSlKBSlKBSlKBSlKBSlKBSlKBSleXkA5nFBgOsN8cKvj/APmmH0xsP31zx1JWHa8ZtjsREJJT7I2C489TLXRPS2P3xZXUKekZYJUGx5tGwB+nFQT7nkD8KvnutpMevXEPsJoOla5P62+la3/E5ZIyGiiAgiI5MqEksD3guzkHwIqQ+uDriUK9lYyBiw0zTqchQeaREc2PIt3chvusQdEeANfXsFsuR2zgMRzCD0pCM94QMfZQdXdAbYx8MslYYItosjkQTGpIPnvWeryiAAADAAwB5CvVApSlBp3Gesb3uvamwupLUDV74jWNkKYzrC69XZ431EDbflWw8M49BcW6XEMgkikGVI798Ywdw2dsHfO1apw5+I8NPvb3o19ZpkW8kLoJo4/kRSpKwD6R6IYHkozz2y/Q7o973Ez9mYRPM06QEqew1oisPRJUMWVmOkkDXgd+QzsEJzrb4x2A7lHgPqye8jwAxXpSgUpSgUpSgUpSgUpSgUpSgUpSgUpSgUpSgUpVMxkk5O3hyoPrygcyBVL33n4qlvqFeltFG+Pp3qtQW3ZyNzYL6q+rZL37nzq4pQUtKhhso+2uSOntmlnxS8itpCsauyjQdIAcBnj9H5KlimPyalfrb65ewLWdg4Moys0w3EfcUjPfJ4t8nkN86YCZiTknJO5NB8rorqJ6vWtYTezppmuFxGp5pCcHJHczEA+QA8SK07ql6sO1K3l2nwQ9KGNh+MPc7g/I8B8rnyxqnq1vcbNy8fCgyFK+KwO43r7QKUpQKUpQKUpQKUpQKUpQKUpQKUpQKUpQKUpQKUpQKVbcR4lFbxNLNIsUabs7EKoyQBknxJAHiSKsuB9K7O8QvbXEcqr8bBwVznGpThlzg8xvigyjuFBJIAAySTgADmSe4VSsL1Jo0ljOpJFDoe5lO6keRGD7a1bjfHNd9b2ksStaXsMwDHJ7SRQDpI5BOzLEZzqznbTk1+rWIpw9IixcW8txbo5x6aQ3MsaHb8lQPZQbTSlKBUOddXWs1vqsbRtMpHw0oO8YYfEQjk5G5PyQRjc5WSemXSIWNjPcnBMSEqD3ufRQe1iK47urlpHaR2LPIxdmPMsxyxPmSTQeEQkgAZJ2AHMnyrapOhNzYy2El7EES4lU6G3OlXTUJV5LkNyO+M5AqSeoXq5AA4jcLuci2VhyHfLg9/ML5ZO+QRf+6QjQ2VudS61n2XUNRUxvqIGckAhM48RQSHjHspWjxdc3CsLquGyQM/BS7HG/yfHwrYeB9L7O8/8Ab3CSHGdOSr480bDfVQZ62uivmPCslHKGGQaw1XFifTHnn7KDKUpSgUpSgUpSgUpSgUqnNMFGT3kAeZJwKqUClKUClKUClK546+ukl2nEDAlxKkPZI3Zq5VSW1ZyFxq5d9BM/HOnthZ6hPdRIy7lNWp/YiZf6q0DjfujbRMi2t5ZyPlOREh8x8Zj7QKh3gPV7xG8wYLSRlIBDsOzQg8iHkwGHqzW98C9z5MzD33cpGM4KxAyN+s2Apz5GgmXoh0ma7soLhkw8yaiqA6R6RGBkk8hWX7SQ8lC+urDolwRbO2S2QsyQ6lVnILEaiRnAA76zNBrfTLoieIWcts8pTtMFWAyAysGXI7xkb+VaL1XdTlzYXMk11LEyGMxiOJnYPlgcvqVfRGnl3532yDL1M0GD4zwoyT2ZC6Ut5HuHcaeaxPGqc9XpGYtkAjEZBxkZylhapHGiRjCIAqjfkPXufbXy5ugAcEZrwL3GBnUT38gPXQXlfCcVj7i7bJAI9lWzMTzOaCOPdG8aAs7eBW3lmLkDOCsSYwe4jVIpx4geFQ/0B6LHiF7HD8gfCSnwjUjV7SSFz3Fga3z3Qp+Esx+TL96P+FZbqC4QEtZ7gj0ppOzB/IjAO36Tn9Wg27p708XhVoCmntWHZ28WwX0QBkgfIQY5c8qNs5HNPFuLzXMrTTyNLI5yWY/UByA8hsK3XrZvJbzjBgjBcx6LeJQebtgnA5Al3x+iKzV91Dm34fcXM1zmWCNpOzRPRBRdRBcnLDzwKCJK9xSsrBlJVlIIIOCCDkEEciDU0dU/Vzw3ifDGeaFxMkrwtIsjK3JXUhclNhIBuvd31rXWT1OzcNUzwsZ7XYFjtJGScDtANiucDUO87gbZDdOqPrKe8PvS5YGcDMT8jKqjLBu4uACc94z3gky5a2ZUgnHqrjbg3FXtriKeM+nC6yDfGdJBwcdx5HyJrtK3nDorrydQw9RGRQVKUpQKUpQKUpQKUq3v52WNjGoaQghFJ0hnx6IYgEhc8yAcAE4NBHXXZ7+97RXFofQsZlmkCgltSj0X25xoSQw8yTsprd+ivSGO+tIbmPlKuSPmsNnU+pgR7K0Dqc6WzyPdcPv8i5ieSXDjmrvmVfDAd8jxEm2wrJdXdqLXiXFrKH0baF4Jo0+Y88Otwv5O3Lu0igkOlKUClKUCsYvBoDcvM0MbS6UAkKKXC7jAYjIGRyFZOrdM9s/hoT70n/igqSwg74yR3VjrqMhuQGd9qyhFa9x+9ghIEl0tsWwAGlhXV6hKCSTQX1tej0iRkh/o9FTn66rHiX5P11gbZZSXKyoQWGCU1ZHZpuCjqKuVMw/q2/WT/FQZB+IMfAVQeQnmSaqx3MhUsYI8DwkJP1xivkXFXY6Tbsc/NaM/ecUFGqgUkbDl4fvo/GWU4Fu4A2/oz91zX26vEG5WVcjujY59i0FMmq9pcBc5HOrCHiyBslJD/wACb/BV1acchdiNDDHf2T4z3j4vMd9BEPuh7IslrONgryRn9MKy/catg6lHB4THjuklB9evP2EVkOsnhiXthPEoJkXMsQ0NntEyQBkbEjUv6VaB1EdKY4zNaSMF1nto897ABZB69IU+pWoPfQXhwfpRdmU4MLXEqnzL6F/5ZPqqaOL2XbWN1Fue1imTzOqMr9NRsAtl0iS6yvY8QjaLWSAqTBV9EnuLGNMeJc1K8fFIWUZkTcbjPjQRD7mu/wAw3kPzHjlH6asp/wCmPpqZLu0SVGjdQySKVZSMhlYYII8MVz91F3PvXit1bu409lIhODu8UqgED1a/pqfPwnH4nl8xv4UHG/H+Ge9rq4gyT2EskWTzIRyoPtxXXPQbP4Msc8/elvnPPPYpzrlriyHiHFphF6Xvq6fQQpb0XlOGwu5AXc+QNdXR30SKqqsuFAUfATHYDA5JQZEGvtWQ4ip+RIf+DIv3gK+i/ONoZG9iL95hQXlfAasjeuf/AK8n0xfzK+tLN3RL+lJj7qtQXtaZ01617HhjiKUvLKQCY4gGZQRkFyxAXPhnO4OMb1syPOeaxr+mz/8AYua5s66ui9zb8QluJRqiumDJIoOnOgAock6WGk4GdwMjvACbOh3W3w/iMgiiZ4piCRHKoUtjc6CpKscb4znAJxsa2yP0nLdyZVfzvlH2fF8vS8a496I8MuLi9t0tg3a9ojKyjOjSwOs52AXnvttXYsUYUAAch/knzoI961OE+93t+K24xdW0scZUYAnjkYR9m57j6RAbwY+WN04fwRIZ7qcMS128btnu7OFIlA8fik/pVS6TcCN1FHHqACTwzNkZysMqyFfbpx5ZrK/QKD3SvAP/AJr3QKUpQRp0w69bOynaCON7mSM6XKsFRWGQV1HJLA88DA8cggZjq+6xbfiplaJXjeJUDo+M7l8FSPjL3dx25cswn0q6m+KR3cvZwNcRvIzJIrKcqzEjXkgq2DvkYznc86lDqX6tJuHLLPdYWadVQRqdWhAdR1MNixONhkDTzOdgkXis0iQStEuqRY3ZF8XCkqPacVxdf38k8jyyuZJJDqZmOSSa7brVuMdAeFTymWa1iaQnJYAgsfFgpwx9YOaDReom1nXh7tIGEbzEw57xpAcr+TqH0g1I9UHtW5CaQKNlHweAByxlDXxLZxj4Zj+cqH7oWgykP4pvX/Cre2kxIgx8YkHy9Bm/cPpoocAr20eD/Yvn6e0/dVspdSrFoyQ+3osuxBXxbxoLm5+O3rNfOPcQeJI+zWNnkOhBK5jTURnBcK2CQCBtucCqUzyFshYznOfhHH92aX3wyFJYYXQggqZGYMPAhocGgx/D+IvMpVozDIjaJRnUEOA3oOBh9SsrA4GAdwDtWa4YgDYAwANqx9jZuqaY4EVV+SrgD6NIq8tmlQlmhbAHc0Z+1hQfJT6R9Z+2oI60+iM3D7scQtNSI76yy/0MxPePmMfHbJIPMAzY965JPYSbnPxov5leJAZVMb2ryI4Ksp7EgqdiCDJgig1boz0z4fxq2FvMAtwdJaMsUIkHJ4GznY7jHpDv85A4VazxjRLKJ1A9ByuiTAAGJAvoueZ1KF7vR76g3pV1ESM5fhyOEzvFM8fonfOiQOdQ5DDfrGrWyTpZaDs0FyQPER3AHqZ9eB6jQV+Hx+9OmDKCQHnkzz398Qs4B8RqkB9gra+uPrVjt4pLO1kD3EqlJGU7QqdmGof0hG2B8XnscZiHpPwzihvY2vVdLq7KaGYqpO4jXHZ7JjYY2x4b1KnQXqUS0ZZryJ7mVd1Rey7FTtuQz5kI8wB5HnQeeonq4aEfhC4TDuuLdSN1RhvIfAsDgfkk/OqY15+yrX35Jj8RIPbF+5zQzy90X0uP4GgvD3V8j5VaNNPnaJPbIR9kZrVOn3A+IXsMUFvMtoTMC7pPKCUEb5XCxqW3IOCceiKDYOM9KLO0XNzcRRYGcM41HA+So9Jj5AVlEOQCNwRkbnkaiDg/ud4kYtdTm5JJOBqRTn5wB1sc5OQwqTrJZ+yjxLEPQXHwLn5I/tRQZMCvM8QZSGAYHmCMgjzB51bJbSnnKB+bGB95mr6LF/8AWJT7Iv3R0H204dFFkRRJHq+Yirn16R/nNXK1aHhw5F5Sf9o6/cIq9AoPLUA9lGr5nz+regGvdePpr6poPVKUoKJuRvgE457fxq1fiJ7gB9dXctuDv3/UfWO+qRsQdyfoGBQWLzseZNeMVkxYp4fXWPn4BEMkAL3nGV+7jNBTpVr+Dk8ZP20v2a8V695eEkg/Sz94GgqXNykaM7sFRFLsx5BVGST7BWh8N647K6uUt0WVTJIqo7qoVjrGPlZGe7I7xyrcL/gwmieKSWQpKrIw+D3VgQd9G2xrUOA9S1pbXCTpJNI0TakD9myhhyJATcg7g7YIBoN/pVMWM/c/0xj9xFffwddfPj9sTfzaCqrkcjivryseZJrwvC7n+sh/Zv8AzKqDhU/9ZH+zb+ZQfRbt/nfHrxyq8iswBuR4k/8AmqMNjKvyoyfzWH/fUBdd3T64lunsVk0wwYWQJlRLIQCdW+Sq5xp5ZBO+2Anm36TWTSdil3btIP6NZoy36oOe+srXDlTp1E9P7mZnsZX7TQhkheQksFUgNGTnLD0gRnkARywAGU68LX/S+DyeFzo9eZISN/YfpqW6iTrv7XPDCdGoXY04B5+jjOfOpIvr8wqGlnt4lJCgyeiCx5DLOMk+FBk6VZqs53EkRB3/ABbfzKoSSXBJVJImYbH4JtKn8o9rz5bDf1A5oMnWvwdMbKe6W3iuY5JkdtSK2SMRyasHkcY3xnHfWS7C475Yj6oXH99Wk9FupW1sLoXMU0rSJq0BgpVdSlTgYyTgkDJ7/Heg99ZXW0vCZYohbmeSRe0OX7NVTUVGG0tqbKnbu9tbh0cvO2tLeQKU7SGN9Lc11IDg1R4h0bjuCpmIkMZ1IWigfSfFe0jbSdhuKuxYv/rEv0RfujoLylWvvDxkkP6Wn7oFeTwpOeqX9tL9gfFBeVb3XEIoigkkSMyNoTUwXU2CcLk7nAOw8K8/guLvTV+cS33iahXrt6K8UvZxNFD21rApWMRnU4O3aM0ezEswx6ORhB7QnSlck9HOsvifDiEjnYpGdJhmBdBjbThvSjx4KV5VLHRn3RNrLhb2JrZvnpmWM+ZAGtd87Yb10EvUqz4XxmC5TtLeZJk+cjBh6jjkfI1eUClKUClKUCqEkaHYkZ9f7qr1SltUb4yK3rUH7aCk1inPl7f41heiXHLbiETywtqVJZIj+g2FPqZdLDyar+84JbuRGYIiG3fMaH0PA7fKO3mNVRjZdGU4JxdQUV+H8SYRKXUN2E2SY0JIO2SQD4NvnSTQS8tqg+SPtqoBVr+CIP6mP9Rf4VjukFnFFbSyJbqxjXVhI1L6QQX0Ajd9OogeOOdBnKVoPDoES6heGRb2yvlfSCiyvDIilwVdRnsmGVIf4radxnFbUOCRtu0SKPmhVz+kw9mw+kigv1uAW0jJxzI5DyJ8fIb1VqyXgtuAAIIgByARQB6hivv4Hg/qY/1F/hQXlcpdcfBJLfi1yWUhZ27aNu5lcZOPU2pfZ6q6h/A8H9RH+ov8KxXSToFY30JimgUDmrIAjofFWA+o5B7waDj2pU9z1w1jxCS4OFjgiZSxIALyEBVGeewY+zzq86Ye56uIvTsH98LjeOQqkoOfktsjDHqO22auuj1v0kht0s7fh8Fuqej2pRA2Sd3ZnkKsfMKeWw5Cg2TrIvYrni/CbQSJiKQ3UpyMKq4ZQW5DIicY57r4jO2cf4iO0ilieG5RVkimg7WIF0k0HVGXIUupjHosQGDNvkCrPq86uxYdpPPJ74vbj8bLuQATkohO+nIGTtnA2GAK3Wg1TovAkMTRdqEh7Rmhi1AvHE2CI2ZGYYDa8BTspUZ2IrPpxCJQAobA5BY3x7MLV5SgsvwsnzZf2E326K9+/wDwjkP6OPvEVZ9JoZ5beWG2kEU8kbBXIJCbYztyJ5A92dWDpwaXQ7jjXVqrSr2c8ZMNxHt6E8ezjAJwDsy7/FdTQX/v5/8AV5fph/mV9FzIeUJH5zqPu6qu6UFmJbj+riA/2rH6uy/fX3E5741/RZ/3rVp0s4q9tY3M8ahnhheRQdxlVJBYDGQOZ8ga5lt+uDi6S9r78dzkEqyoYyPDQAAAfycHzFB09Os+y9qmXOBpiIIHyjlnbkM93PHjWQRAAABgAYA8AOVYXohxc3trDdtH2ZmjBCEg6R8ogjuZhkfkhMgHIrOUGE6RdC7K+XFzbpIeQfGmQep1ww9WcVEfSb3Ox1n3hcZwNXZzd2TtiRRvnfAK/J3O9TrLIFBY8gMn2VTtYyBlvjMdTeRPd7AAPZQciX/BOJcJlDuk1o/ISKSAe/AkjJVuXLJ5VuvRn3Qt7DhbuNbpO9hiOXGfFRobA7tIz410TLCrqVZQynYggEEeYPOo76UdSPDLhlMcbW0jMPxJCqQPjZQgqo05+KBvjxoNm4F00ju7eOeO3uNEoyMx77Eg8jjmDSs3aWiRRpHGoRI1CKo5BVGAB7BX2gq0pWA6d9Jjw+wnugutowAqnkXdgi6vyQWBPkKDP1Zy2rDJ98SKBk8osAe1OVcwHrq4x2mv33350dnHoxn4uNPLu558871OnVx07/C9qGZOzkibTOBnScAMpTJ+K2eRz8Vx4Ehslrw+TdjcSgvvjTDsPkj8VttzHiWrX+sPhMktvDFraTtLu2Ugqp9HtlLE6QNgoJPkDW50oLUwS90o9sefsYV4MVx3SxfsWP8Ae1e1FHSj3QVtbSSQw20k0kTmNixWNNSnDYI1McEHuHKgkC04K0Tu8YtkeTd2S2Ks+OWsiXLe2rsR3H9ZF+yYf3lRT0F6wOM8QvoGkt+xsiWLskLBCDG/Z5kkzq9PR8XH0VMVBaaJ/nxfs2/mVqXG+s2C0vorKSVTLIVBKxEpGXxoEp7TIJyDsDgEE4FbxWj8c6qLW44inECXMisjtHqxHI0YAQk4JXAVdhsdPdkmg24LP4x/qt/ir5ifxj+hv414s+NwSyPEsiGWLHaR6lLpkZGpQT3VfUFqe3/s/wDmoO3/ALP/AJquqUFk8kwIBMfpHA2bngn7Aa9lZ/GP9Vv8Ve7nnGfB/tVh++q9BiuK8Qe3hkmlljSOJS7ns3OABvgB8k1p3Rjrjtb6bsUl7JznSJYCofAJOkrKwzgHY4JrfeJcOjuIZIZV1xyqUdckZVhg7jcesb1H3AOoextbuO5Es0nYuJERymkMN1LEKC2DgjluBzoN5t4Ljdi8YZ9yDExwO4fjO77SfGrfh3BpoTKVlizPK0znsW3Zgqj+l7lRR7KzNKCyEVx3yxfsX/m14uYJfRJlXZhyjxz272PjWQqPrrrgsW4gOHhZdfvhIO00js+1EgUrz1Y1ArnGM+W9BuxtJCMGY7+CJ+8GtBuuoLhkk5lJmXJDGNDEsXqCiLYeQNSTSgx0PDOyjCrM6RxqAqhYlVVUYAAWPYADlUNX/uk5BOexs0aAEga3YSMO45Awnqw3rqdSKhbj3ucEeZntrrso3JPZvHq0ZOcKwIyo7gRnHeedBJHRbpVDxOCOeHOjnIpxlJFOyNjvB9L1aDyNbFWA6D9EI+G2aW0bF8Es7kYLu3xjgchsABvgAbnnUX9b3W5fWl61paEQiJULOUV2dnUP6OsFdGGA5ZyG3oJvq3t/SYv3fFT80Hc+0/SAtRd1Tdak/EmktbhV7ZV1rKg05jBCvqA2VxqGCNjkbDG8sKoAAAwBsAO4UH2lKUCrPjHCIrqCSCZdccqlWHl3EHuIOCD3ECrylBz9xP3N10Jf9HuoWiJ5y60dRnkQqsGIHfkZ8BUsdXnQSPhVqYVcyO7dpI5GMtgABR3KAPtPfW00oFKUoFa9wboVYxM0q2sXbO7u0jKHcszsWIZsld+4YFY/pz1pWfC3SOYSSSSDVojAJCZI1MWIABIIHftWa6Lcaju7RLiEkpMXdc7H8Y+x8CDsfVQZC8+KPz0+t1H76r1AfR7rE45dcXWBkITt0E0HZKFhiDgsWfGoEKCck7nkDkCp8oFY/i3CTMNp5oe74JguRnkcqcZ5ZGD4EHeshSg0iLoJKU7BTHY24cO3vVma4nIwQZJ5FDIcjcjUx29IcjukMWlQuScbZY5PtJ3Ptr3SgUpVrxW1aWCWNHMTyRuiuOaMykBh5gnPsoLObj9q8nYrcQtMjpmNZEMg9NQcoDkc/rrLVAvQfqLvoL+GaeSOOO3kEmY3LM5Q5CqNIwpxg5xsTtU9UClKUClKUCsRF0RsluTdC2iFwckyaRqyRgnyYgnJ5nNZelApSlApSlArUum/VjZcUKtMHSVBpEsZCtp56W1Ahhk94yO47mttpQal0G6srPhWtoNbySDS0khUsF2OldIAVcgE95IGTsMbbSlApSlApSlApSlApSlBFXXP0btpZbOWSIM7uIWbUwJjznSdJHex3571JPB+GRW8EcMKCOONQqqM7D1ncnO5J3JNKUF5SlKBSlKBSlKBSlKBSlKBSlKBSlKBSlKBSlKBSlKBSlKBSlKBSlKD/9k=">
            <a:hlinkClick r:id="rId3"/>
          </p:cNvPr>
          <p:cNvSpPr>
            <a:spLocks noChangeAspect="1" noChangeArrowheads="1"/>
          </p:cNvSpPr>
          <p:nvPr/>
        </p:nvSpPr>
        <p:spPr bwMode="auto">
          <a:xfrm>
            <a:off x="0" y="-1241425"/>
            <a:ext cx="3467100" cy="2600325"/>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29032" name="AutoShape 8" descr="data:image/jpeg;base64,/9j/4AAQSkZJRgABAQAAAQABAAD/2wCEAAkGBhISERQUExIWExUSFxkUFxgYFhgWGBgXFxUXFxccFhgXHSYeFxomGhYWIS8iJCoqLCwsFx4xNTAqNSgrLCkBCQoKDAwMDQwMDSkYHhgpKSkpKSkpKSkpKSkpKSkpKSkpKSkpKSkpKSkpKSkpKSkpKSkpKSkpKSkpKSkpKSkpKf/AABEIAMMBAwMBIgACEQEDEQH/xAAcAAEAAQUBAQAAAAAAAAAAAAAABwMEBQYIAgH/xABOEAACAQMCAgYDCgoGCQUAAAABAgMABBESIQUxBgcTQVFhInGBCBQjMkJSkaGxshUzYnKCkpPB0dNDU2PD0vAkVHN0g6KzwuEWNDVEZP/EABQBAQAAAAAAAAAAAAAAAAAAAAD/xAAUEQEAAAAAAAAAAAAAAAAAAAAA/9oADAMBAAIRAxEAPwCcaUpQKUpQKUpQKUpQKUpQKUpQKUpQKE0qM+vbpkbSxEEbYlvMpkc1iGO0PtyF9TNjlQR/1rdcU1xM1vZSmO2Q6TIhKtMwO5Dg5EfgBz3JyCAKnUT07nW9FnLK8kVwG0BmLaJFUuCCTspCsCB3lfOoot7dpGVEVnZjhVUFmJPIADcmtq/9NX/CJ7S7ubd4UEyOp1Kc6GDFToYlSVB2bGd/Og61pXxTnfxr7QKUpQKUpQKUpQKUpQKUpQKUpQKUpQKUpQKUpQKUpQKUpQKUpQKUpQKUpQK5U65uP++uLT4IKW+LZPVHnXnx+EaT6q6kv7sRRSSHlGjOfUqkn7K4z4dZyXl1HHnMlzKF1Yz6Uj4LHHmcmgnT3P8A0IWK3N/Knws+ViyPiRA4JGRsWYHf5oXHM1c+6P8A/jIf97T/AKM9SfYWSQxRxRjSkSKijwVQAPqFQ97pTiYEFpB3vI8x8gihB9PaH6DQSj0RvTNYWkp5yW8Tn1tGpP15rL1rfVs2eE2P+7xj6FArZKBSlKBSlKBXzNeJ5wo8SdgBzJ8B/nYAk7CvMEJGWbdm5+AHcB5D66CtSlKBSlKBSlKBSlKBSlKBSlKBSlKBSlKBSlKBSlKBSleXkA5nFBgOsN8cKvj/APmmH0xsP31zx1JWHa8ZtjsREJJT7I2C489TLXRPS2P3xZXUKekZYJUGx5tGwB+nFQT7nkD8KvnutpMevXEPsJoOla5P62+la3/E5ZIyGiiAgiI5MqEksD3guzkHwIqQ+uDriUK9lYyBiw0zTqchQeaREc2PIt3chvusQdEeANfXsFsuR2zgMRzCD0pCM94QMfZQdXdAbYx8MslYYItosjkQTGpIPnvWeryiAAADAAwB5CvVApSlBp3Gesb3uvamwupLUDV74jWNkKYzrC69XZ431EDbflWw8M49BcW6XEMgkikGVI798Ywdw2dsHfO1apw5+I8NPvb3o19ZpkW8kLoJo4/kRSpKwD6R6IYHkozz2y/Q7o973Ez9mYRPM06QEqew1oisPRJUMWVmOkkDXgd+QzsEJzrb4x2A7lHgPqye8jwAxXpSgUpSgUpSgUpSgUpSgUpSgUpSgUpSgUpSgUpVMxkk5O3hyoPrygcyBVL33n4qlvqFeltFG+Pp3qtQW3ZyNzYL6q+rZL37nzq4pQUtKhhso+2uSOntmlnxS8itpCsauyjQdIAcBnj9H5KlimPyalfrb65ewLWdg4Moys0w3EfcUjPfJ4t8nkN86YCZiTknJO5NB8rorqJ6vWtYTezppmuFxGp5pCcHJHczEA+QA8SK07ql6sO1K3l2nwQ9KGNh+MPc7g/I8B8rnyxqnq1vcbNy8fCgyFK+KwO43r7QKUpQKUpQKUpQKUpQKUpQKUpQKUpQKUpQKUpQKUpQKVbcR4lFbxNLNIsUabs7EKoyQBknxJAHiSKsuB9K7O8QvbXEcqr8bBwVznGpThlzg8xvigyjuFBJIAAySTgADmSe4VSsL1Jo0ljOpJFDoe5lO6keRGD7a1bjfHNd9b2ksStaXsMwDHJ7SRQDpI5BOzLEZzqznbTk1+rWIpw9IixcW8txbo5x6aQ3MsaHb8lQPZQbTSlKBUOddXWs1vqsbRtMpHw0oO8YYfEQjk5G5PyQRjc5WSemXSIWNjPcnBMSEqD3ufRQe1iK47urlpHaR2LPIxdmPMsxyxPmSTQeEQkgAZJ2AHMnyrapOhNzYy2El7EES4lU6G3OlXTUJV5LkNyO+M5AqSeoXq5AA4jcLuci2VhyHfLg9/ML5ZO+QRf+6QjQ2VudS61n2XUNRUxvqIGckAhM48RQSHjHspWjxdc3CsLquGyQM/BS7HG/yfHwrYeB9L7O8/8Ab3CSHGdOSr480bDfVQZ62uivmPCslHKGGQaw1XFifTHnn7KDKUpSgUpSgUpSgUpSgUqnNMFGT3kAeZJwKqUClKUClKUClK546+ukl2nEDAlxKkPZI3Zq5VSW1ZyFxq5d9BM/HOnthZ6hPdRIy7lNWp/YiZf6q0DjfujbRMi2t5ZyPlOREh8x8Zj7QKh3gPV7xG8wYLSRlIBDsOzQg8iHkwGHqzW98C9z5MzD33cpGM4KxAyN+s2Apz5GgmXoh0ma7soLhkw8yaiqA6R6RGBkk8hWX7SQ8lC+urDolwRbO2S2QsyQ6lVnILEaiRnAA76zNBrfTLoieIWcts8pTtMFWAyAysGXI7xkb+VaL1XdTlzYXMk11LEyGMxiOJnYPlgcvqVfRGnl3532yDL1M0GD4zwoyT2ZC6Ut5HuHcaeaxPGqc9XpGYtkAjEZBxkZylhapHGiRjCIAqjfkPXufbXy5ugAcEZrwL3GBnUT38gPXQXlfCcVj7i7bJAI9lWzMTzOaCOPdG8aAs7eBW3lmLkDOCsSYwe4jVIpx4geFQ/0B6LHiF7HD8gfCSnwjUjV7SSFz3Fga3z3Qp+Esx+TL96P+FZbqC4QEtZ7gj0ppOzB/IjAO36Tn9Wg27p708XhVoCmntWHZ28WwX0QBkgfIQY5c8qNs5HNPFuLzXMrTTyNLI5yWY/UByA8hsK3XrZvJbzjBgjBcx6LeJQebtgnA5Al3x+iKzV91Dm34fcXM1zmWCNpOzRPRBRdRBcnLDzwKCJK9xSsrBlJVlIIIOCCDkEEciDU0dU/Vzw3ifDGeaFxMkrwtIsjK3JXUhclNhIBuvd31rXWT1OzcNUzwsZ7XYFjtJGScDtANiucDUO87gbZDdOqPrKe8PvS5YGcDMT8jKqjLBu4uACc94z3gky5a2ZUgnHqrjbg3FXtriKeM+nC6yDfGdJBwcdx5HyJrtK3nDorrydQw9RGRQVKUpQKUpQKUpQKUq3v52WNjGoaQghFJ0hnx6IYgEhc8yAcAE4NBHXXZ7+97RXFofQsZlmkCgltSj0X25xoSQw8yTsprd+ivSGO+tIbmPlKuSPmsNnU+pgR7K0Dqc6WzyPdcPv8i5ieSXDjmrvmVfDAd8jxEm2wrJdXdqLXiXFrKH0baF4Jo0+Y88Otwv5O3Lu0igkOlKUClKUCsYvBoDcvM0MbS6UAkKKXC7jAYjIGRyFZOrdM9s/hoT70n/igqSwg74yR3VjrqMhuQGd9qyhFa9x+9ghIEl0tsWwAGlhXV6hKCSTQX1tej0iRkh/o9FTn66rHiX5P11gbZZSXKyoQWGCU1ZHZpuCjqKuVMw/q2/WT/FQZB+IMfAVQeQnmSaqx3MhUsYI8DwkJP1xivkXFXY6Tbsc/NaM/ecUFGqgUkbDl4fvo/GWU4Fu4A2/oz91zX26vEG5WVcjujY59i0FMmq9pcBc5HOrCHiyBslJD/wACb/BV1acchdiNDDHf2T4z3j4vMd9BEPuh7IslrONgryRn9MKy/catg6lHB4THjuklB9evP2EVkOsnhiXthPEoJkXMsQ0NntEyQBkbEjUv6VaB1EdKY4zNaSMF1nto897ABZB69IU+pWoPfQXhwfpRdmU4MLXEqnzL6F/5ZPqqaOL2XbWN1Fue1imTzOqMr9NRsAtl0iS6yvY8QjaLWSAqTBV9EnuLGNMeJc1K8fFIWUZkTcbjPjQRD7mu/wAw3kPzHjlH6asp/wCmPpqZLu0SVGjdQySKVZSMhlYYII8MVz91F3PvXit1bu409lIhODu8UqgED1a/pqfPwnH4nl8xv4UHG/H+Ge9rq4gyT2EskWTzIRyoPtxXXPQbP4Msc8/elvnPPPYpzrlriyHiHFphF6Xvq6fQQpb0XlOGwu5AXc+QNdXR30SKqqsuFAUfATHYDA5JQZEGvtWQ4ip+RIf+DIv3gK+i/ONoZG9iL95hQXlfAasjeuf/AK8n0xfzK+tLN3RL+lJj7qtQXtaZ01617HhjiKUvLKQCY4gGZQRkFyxAXPhnO4OMb1syPOeaxr+mz/8AYua5s66ui9zb8QluJRqiumDJIoOnOgAock6WGk4GdwMjvACbOh3W3w/iMgiiZ4piCRHKoUtjc6CpKscb4znAJxsa2yP0nLdyZVfzvlH2fF8vS8a496I8MuLi9t0tg3a9ojKyjOjSwOs52AXnvttXYsUYUAAch/knzoI961OE+93t+K24xdW0scZUYAnjkYR9m57j6RAbwY+WN04fwRIZ7qcMS128btnu7OFIlA8fik/pVS6TcCN1FHHqACTwzNkZysMqyFfbpx5ZrK/QKD3SvAP/AJr3QKUpQRp0w69bOynaCON7mSM6XKsFRWGQV1HJLA88DA8cggZjq+6xbfiplaJXjeJUDo+M7l8FSPjL3dx25cswn0q6m+KR3cvZwNcRvIzJIrKcqzEjXkgq2DvkYznc86lDqX6tJuHLLPdYWadVQRqdWhAdR1MNixONhkDTzOdgkXis0iQStEuqRY3ZF8XCkqPacVxdf38k8jyyuZJJDqZmOSSa7brVuMdAeFTymWa1iaQnJYAgsfFgpwx9YOaDReom1nXh7tIGEbzEw57xpAcr+TqH0g1I9UHtW5CaQKNlHweAByxlDXxLZxj4Zj+cqH7oWgykP4pvX/Cre2kxIgx8YkHy9Bm/cPpoocAr20eD/Yvn6e0/dVspdSrFoyQ+3osuxBXxbxoLm5+O3rNfOPcQeJI+zWNnkOhBK5jTURnBcK2CQCBtucCqUzyFshYznOfhHH92aX3wyFJYYXQggqZGYMPAhocGgx/D+IvMpVozDIjaJRnUEOA3oOBh9SsrA4GAdwDtWa4YgDYAwANqx9jZuqaY4EVV+SrgD6NIq8tmlQlmhbAHc0Z+1hQfJT6R9Z+2oI60+iM3D7scQtNSI76yy/0MxPePmMfHbJIPMAzY965JPYSbnPxov5leJAZVMb2ryI4Ksp7EgqdiCDJgig1boz0z4fxq2FvMAtwdJaMsUIkHJ4GznY7jHpDv85A4VazxjRLKJ1A9ByuiTAAGJAvoueZ1KF7vR76g3pV1ESM5fhyOEzvFM8fonfOiQOdQ5DDfrGrWyTpZaDs0FyQPER3AHqZ9eB6jQV+Hx+9OmDKCQHnkzz398Qs4B8RqkB9gra+uPrVjt4pLO1kD3EqlJGU7QqdmGof0hG2B8XnscZiHpPwzihvY2vVdLq7KaGYqpO4jXHZ7JjYY2x4b1KnQXqUS0ZZryJ7mVd1Rey7FTtuQz5kI8wB5HnQeeonq4aEfhC4TDuuLdSN1RhvIfAsDgfkk/OqY15+yrX35Jj8RIPbF+5zQzy90X0uP4GgvD3V8j5VaNNPnaJPbIR9kZrVOn3A+IXsMUFvMtoTMC7pPKCUEb5XCxqW3IOCceiKDYOM9KLO0XNzcRRYGcM41HA+So9Jj5AVlEOQCNwRkbnkaiDg/ud4kYtdTm5JJOBqRTn5wB1sc5OQwqTrJZ+yjxLEPQXHwLn5I/tRQZMCvM8QZSGAYHmCMgjzB51bJbSnnKB+bGB95mr6LF/8AWJT7Iv3R0H204dFFkRRJHq+Yirn16R/nNXK1aHhw5F5Sf9o6/cIq9AoPLUA9lGr5nz+regGvdePpr6poPVKUoKJuRvgE457fxq1fiJ7gB9dXctuDv3/UfWO+qRsQdyfoGBQWLzseZNeMVkxYp4fXWPn4BEMkAL3nGV+7jNBTpVr+Dk8ZP20v2a8V695eEkg/Sz94GgqXNykaM7sFRFLsx5BVGST7BWh8N647K6uUt0WVTJIqo7qoVjrGPlZGe7I7xyrcL/gwmieKSWQpKrIw+D3VgQd9G2xrUOA9S1pbXCTpJNI0TakD9myhhyJATcg7g7YIBoN/pVMWM/c/0xj9xFffwddfPj9sTfzaCqrkcjivryseZJrwvC7n+sh/Zv8AzKqDhU/9ZH+zb+ZQfRbt/nfHrxyq8iswBuR4k/8AmqMNjKvyoyfzWH/fUBdd3T64lunsVk0wwYWQJlRLIQCdW+Sq5xp5ZBO+2Anm36TWTSdil3btIP6NZoy36oOe+srXDlTp1E9P7mZnsZX7TQhkheQksFUgNGTnLD0gRnkARywAGU68LX/S+DyeFzo9eZISN/YfpqW6iTrv7XPDCdGoXY04B5+jjOfOpIvr8wqGlnt4lJCgyeiCx5DLOMk+FBk6VZqs53EkRB3/ABbfzKoSSXBJVJImYbH4JtKn8o9rz5bDf1A5oMnWvwdMbKe6W3iuY5JkdtSK2SMRyasHkcY3xnHfWS7C475Yj6oXH99Wk9FupW1sLoXMU0rSJq0BgpVdSlTgYyTgkDJ7/Heg99ZXW0vCZYohbmeSRe0OX7NVTUVGG0tqbKnbu9tbh0cvO2tLeQKU7SGN9Lc11IDg1R4h0bjuCpmIkMZ1IWigfSfFe0jbSdhuKuxYv/rEv0RfujoLylWvvDxkkP6Wn7oFeTwpOeqX9tL9gfFBeVb3XEIoigkkSMyNoTUwXU2CcLk7nAOw8K8/guLvTV+cS33iahXrt6K8UvZxNFD21rApWMRnU4O3aM0ezEswx6ORhB7QnSlck9HOsvifDiEjnYpGdJhmBdBjbThvSjx4KV5VLHRn3RNrLhb2JrZvnpmWM+ZAGtd87Yb10EvUqz4XxmC5TtLeZJk+cjBh6jjkfI1eUClKUClKUCqEkaHYkZ9f7qr1SltUb4yK3rUH7aCk1inPl7f41heiXHLbiETywtqVJZIj+g2FPqZdLDyar+84JbuRGYIiG3fMaH0PA7fKO3mNVRjZdGU4JxdQUV+H8SYRKXUN2E2SY0JIO2SQD4NvnSTQS8tqg+SPtqoBVr+CIP6mP9Rf4VjukFnFFbSyJbqxjXVhI1L6QQX0Ajd9OogeOOdBnKVoPDoES6heGRb2yvlfSCiyvDIilwVdRnsmGVIf4radxnFbUOCRtu0SKPmhVz+kw9mw+kigv1uAW0jJxzI5DyJ8fIb1VqyXgtuAAIIgByARQB6hivv4Hg/qY/1F/hQXlcpdcfBJLfi1yWUhZ27aNu5lcZOPU2pfZ6q6h/A8H9RH+ov8KxXSToFY30JimgUDmrIAjofFWA+o5B7waDj2pU9z1w1jxCS4OFjgiZSxIALyEBVGeewY+zzq86Ye56uIvTsH98LjeOQqkoOfktsjDHqO22auuj1v0kht0s7fh8Fuqej2pRA2Sd3ZnkKsfMKeWw5Cg2TrIvYrni/CbQSJiKQ3UpyMKq4ZQW5DIicY57r4jO2cf4iO0ilieG5RVkimg7WIF0k0HVGXIUupjHosQGDNvkCrPq86uxYdpPPJ74vbj8bLuQATkohO+nIGTtnA2GAK3Wg1TovAkMTRdqEh7Rmhi1AvHE2CI2ZGYYDa8BTspUZ2IrPpxCJQAobA5BY3x7MLV5SgsvwsnzZf2E326K9+/wDwjkP6OPvEVZ9JoZ5beWG2kEU8kbBXIJCbYztyJ5A92dWDpwaXQ7jjXVqrSr2c8ZMNxHt6E8ezjAJwDsy7/FdTQX/v5/8AV5fph/mV9FzIeUJH5zqPu6qu6UFmJbj+riA/2rH6uy/fX3E5741/RZ/3rVp0s4q9tY3M8ahnhheRQdxlVJBYDGQOZ8ga5lt+uDi6S9r78dzkEqyoYyPDQAAAfycHzFB09Os+y9qmXOBpiIIHyjlnbkM93PHjWQRAAABgAYA8AOVYXohxc3trDdtH2ZmjBCEg6R8ogjuZhkfkhMgHIrOUGE6RdC7K+XFzbpIeQfGmQep1ww9WcVEfSb3Ox1n3hcZwNXZzd2TtiRRvnfAK/J3O9TrLIFBY8gMn2VTtYyBlvjMdTeRPd7AAPZQciX/BOJcJlDuk1o/ISKSAe/AkjJVuXLJ5VuvRn3Qt7DhbuNbpO9hiOXGfFRobA7tIz410TLCrqVZQynYggEEeYPOo76UdSPDLhlMcbW0jMPxJCqQPjZQgqo05+KBvjxoNm4F00ju7eOeO3uNEoyMx77Eg8jjmDSs3aWiRRpHGoRI1CKo5BVGAB7BX2gq0pWA6d9Jjw+wnugutowAqnkXdgi6vyQWBPkKDP1Zy2rDJ98SKBk8osAe1OVcwHrq4x2mv33350dnHoxn4uNPLu558871OnVx07/C9qGZOzkibTOBnScAMpTJ+K2eRz8Vx4Ehslrw+TdjcSgvvjTDsPkj8VttzHiWrX+sPhMktvDFraTtLu2Ugqp9HtlLE6QNgoJPkDW50oLUwS90o9sefsYV4MVx3SxfsWP8Ae1e1FHSj3QVtbSSQw20k0kTmNixWNNSnDYI1McEHuHKgkC04K0Tu8YtkeTd2S2Ks+OWsiXLe2rsR3H9ZF+yYf3lRT0F6wOM8QvoGkt+xsiWLskLBCDG/Z5kkzq9PR8XH0VMVBaaJ/nxfs2/mVqXG+s2C0vorKSVTLIVBKxEpGXxoEp7TIJyDsDgEE4FbxWj8c6qLW44inECXMisjtHqxHI0YAQk4JXAVdhsdPdkmg24LP4x/qt/ir5ifxj+hv414s+NwSyPEsiGWLHaR6lLpkZGpQT3VfUFqe3/s/wDmoO3/ALP/AJquqUFk8kwIBMfpHA2bngn7Aa9lZ/GP9Vv8Ve7nnGfB/tVh++q9BiuK8Qe3hkmlljSOJS7ns3OABvgB8k1p3Rjrjtb6bsUl7JznSJYCofAJOkrKwzgHY4JrfeJcOjuIZIZV1xyqUdckZVhg7jcesb1H3AOoextbuO5Es0nYuJERymkMN1LEKC2DgjluBzoN5t4Ljdi8YZ9yDExwO4fjO77SfGrfh3BpoTKVlizPK0znsW3Zgqj+l7lRR7KzNKCyEVx3yxfsX/m14uYJfRJlXZhyjxz272PjWQqPrrrgsW4gOHhZdfvhIO00js+1EgUrz1Y1ArnGM+W9BuxtJCMGY7+CJ+8GtBuuoLhkk5lJmXJDGNDEsXqCiLYeQNSTSgx0PDOyjCrM6RxqAqhYlVVUYAAWPYADlUNX/uk5BOexs0aAEga3YSMO45Awnqw3rqdSKhbj3ucEeZntrrso3JPZvHq0ZOcKwIyo7gRnHeedBJHRbpVDxOCOeHOjnIpxlJFOyNjvB9L1aDyNbFWA6D9EI+G2aW0bF8Es7kYLu3xjgchsABvgAbnnUX9b3W5fWl61paEQiJULOUV2dnUP6OsFdGGA5ZyG3oJvq3t/SYv3fFT80Hc+0/SAtRd1Tdak/EmktbhV7ZV1rKg05jBCvqA2VxqGCNjkbDG8sKoAAAwBsAO4UH2lKUCrPjHCIrqCSCZdccqlWHl3EHuIOCD3ECrylBz9xP3N10Jf9HuoWiJ5y60dRnkQqsGIHfkZ8BUsdXnQSPhVqYVcyO7dpI5GMtgABR3KAPtPfW00oFKUoFa9wboVYxM0q2sXbO7u0jKHcszsWIZsld+4YFY/pz1pWfC3SOYSSSSDVojAJCZI1MWIABIIHftWa6Lcaju7RLiEkpMXdc7H8Y+x8CDsfVQZC8+KPz0+t1H76r1AfR7rE45dcXWBkITt0E0HZKFhiDgsWfGoEKCck7nkDkCp8oFY/i3CTMNp5oe74JguRnkcqcZ5ZGD4EHeshSg0iLoJKU7BTHY24cO3vVma4nIwQZJ5FDIcjcjUx29IcjukMWlQuScbZY5PtJ3Ptr3SgUpVrxW1aWCWNHMTyRuiuOaMykBh5gnPsoLObj9q8nYrcQtMjpmNZEMg9NQcoDkc/rrLVAvQfqLvoL+GaeSOOO3kEmY3LM5Q5CqNIwpxg5xsTtU9UClKUClKUCsRF0RsluTdC2iFwckyaRqyRgnyYgnJ5nNZelApSlApSlArUum/VjZcUKtMHSVBpEsZCtp56W1Ahhk94yO47mttpQal0G6srPhWtoNbySDS0khUsF2OldIAVcgE95IGTsMbbSlApSlApSlApSlApSlBFXXP0btpZbOWSIM7uIWbUwJjznSdJHex3571JPB+GRW8EcMKCOONQqqM7D1ncnO5J3JNKUF5SlKBSlKBSlKBSlKBSlKBSlKBSlKBSlKBSlKBSlKBSlKBSlKBSlKD/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29034" name="Picture 10" descr="https://encrypted-tbn2.gstatic.com/images?q=tbn:ANd9GcRHgPKt7jTKP1Wr7j_DXy1NWtGLVIJgNuPAJbXSrPaAEL02BSl-"/>
          <p:cNvPicPr>
            <a:picLocks noChangeAspect="1" noChangeArrowheads="1"/>
          </p:cNvPicPr>
          <p:nvPr/>
        </p:nvPicPr>
        <p:blipFill>
          <a:blip r:embed="rId4" cstate="print"/>
          <a:srcRect/>
          <a:stretch>
            <a:fillRect/>
          </a:stretch>
        </p:blipFill>
        <p:spPr bwMode="auto">
          <a:xfrm>
            <a:off x="5724128" y="3933056"/>
            <a:ext cx="2371725" cy="1924051"/>
          </a:xfrm>
          <a:prstGeom prst="rect">
            <a:avLst/>
          </a:prstGeom>
          <a:noFill/>
        </p:spPr>
      </p:pic>
    </p:spTree>
  </p:cSld>
  <p:clrMapOvr>
    <a:masterClrMapping/>
  </p:clrMapOvr>
  <p:transition>
    <p:wheel spokes="2"/>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548680"/>
            <a:ext cx="8229600" cy="4389120"/>
          </a:xfrm>
        </p:spPr>
        <p:txBody>
          <a:bodyPr/>
          <a:lstStyle/>
          <a:p>
            <a:pPr algn="just"/>
            <a:r>
              <a:rPr lang="es-MX" b="1" dirty="0" smtClean="0">
                <a:latin typeface="Arial Narrow" pitchFamily="34" charset="0"/>
              </a:rPr>
              <a:t>Después de la última lectura del Antiguo Testamento se entona solemnemente el</a:t>
            </a:r>
            <a:r>
              <a:rPr lang="es-MX" dirty="0" smtClean="0">
                <a:latin typeface="Arial Narrow" pitchFamily="34" charset="0"/>
              </a:rPr>
              <a:t> </a:t>
            </a:r>
            <a:r>
              <a:rPr lang="es-MX" b="1" dirty="0" smtClean="0">
                <a:latin typeface="Arial Narrow" pitchFamily="34" charset="0"/>
              </a:rPr>
              <a:t>Gloria o Himno Angélico</a:t>
            </a:r>
            <a:r>
              <a:rPr lang="es-MX" dirty="0" smtClean="0">
                <a:latin typeface="Arial Narrow" pitchFamily="34" charset="0"/>
              </a:rPr>
              <a:t>, que es</a:t>
            </a:r>
            <a:r>
              <a:rPr lang="es-MX" b="1" dirty="0" smtClean="0">
                <a:latin typeface="Arial Narrow" pitchFamily="34" charset="0"/>
              </a:rPr>
              <a:t> </a:t>
            </a:r>
            <a:r>
              <a:rPr lang="es-MX" dirty="0" smtClean="0">
                <a:latin typeface="Arial Narrow" pitchFamily="34" charset="0"/>
              </a:rPr>
              <a:t>una gran doxología por su triple invocación trinitaria, por su glorificación a la Santísima Trinidad. El himno del Gloria, con el cual cantamos la victoria de Cristo y nuestra propia victoria, debe ser resaltado; su ritmo debe además tener un marcado sentido pascual.  </a:t>
            </a:r>
          </a:p>
          <a:p>
            <a:endParaRPr lang="es-MX" dirty="0"/>
          </a:p>
        </p:txBody>
      </p:sp>
      <p:sp>
        <p:nvSpPr>
          <p:cNvPr id="130050" name="AutoShape 2" descr="data:image/jpeg;base64,/9j/4AAQSkZJRgABAQAAAQABAAD/2wCEAAkGBhEREBQUEBATFRAQGBURFRgYFhYYFBUWFhAVFBYYFhUXJyYgFxkmGxcXIC8gJScpLCwtFR49NTAqNikrLSkBCQoKDgwOGg8PGikkHhwvNSk1KTU1MiwpNSwqKTUuNSk1LDEpLiwpMjUpKSkpKTYpLC8pKS8uNSosLCkqKTQ1Kf/AABEIAJwBQgMBIgACEQEDEQH/xAAbAAEAAwEBAQEAAAAAAAAAAAAABAUGAwECB//EAEoQAAIBAwEEBQcGDAMIAwAAAAECAwAEERIFEyExBkFRlNIUFSIyU2OTByNCYXGBJDM0Q0RSYnORoaTTFjWzJXKisbK0wdFkg6P/xAAYAQEBAQEBAAAAAAAAAAAAAAAAAQIEA//EACURAQACAQMDAwUAAAAAAAAAAAABEQIDElEhQfAiMVITFGHB4f/aAAwDAQACEQMRAD8A/caUpQKUpQKUpQKUpQKUpQKUpQKUpQKUpQKVn+kvSsWUkKtGWSfWuQeKsFyi469R9Go+zvlBtXgjkmkETyIkjKdRC6o2cDVjB4I3H6qu2astqKr5Nv2yvoM8YbljUOB7CeQNVkXS23ld42cY9HQFD7xlaJHYsuMqPSHEcMEVX33TSBGjjhWJoJAynUGQIyXEULIV08PXPMDiB1casYsZX2bIHNe1ltn9MdnxhY0uRoZiIxpfgCygDOOC5dcE8MMKtrzpJbRMyvJhk0BsBjgyeopIGNTdQ51KlqJ6LOlZx/lC2eGCm4GTg+q+PSxjjjA5/dg9hrRA0mJhXtKUqBSlKBSlKBSlKBSlKBSlKBSlKBSlKBSlKBSlKBSlKBSlKBSlKBSlKBSlKBSlKCln6WQJLJGRNmAM0jCGQxrpi3p+cA05044Z66lx7ftmCkXEWJNWn019LR64HHmM8eyqa86CRyXM0+9INwrow3cJID2+5OmUrrAxxxnFSJOhsLGTU74mSWJhwGBLHbo2DjgQIFx/vGsep0TGl06y6bUtrK4RZ5pUMK4KtvBusiQMDnlnUKobjofstADvnzDGJNKzAndgOFbT1jErDPLDVbRdHrcwPZrNmRGEz+o0is7F1YqfVzg4PA8OdcX+T6AljvZSXjERJIJyIkiL5I9Yqgz99a3ZdkjDTvrMq+72Bs2zmXjcLLpx80JX0RFBDlygO7TCgZOOK8OVfE/RLZECMrznEBGtTNlk3k0ZGpRxGXVOdX3SHojHeNlpZYwwVJAhUCRUcugOQSpBZsEYPpGvifoZGxc72QBi7IMJ820k8c7kEjLZeNDhs4GRTdmkY6VRcz+fPP0p4ehuytCOjPod2hVhIcZVwcZ7FMAx9S1Otujtg8ckiXJeM6DI+/DKGhIkR2fqZRjiTyxU69sIAqxy3IBiaS84lAwQmQEkfqDe41fUK522w7ZrSULNqgmSMFwVwohhWMMDy4bsE54cDTdkmzCu/n8Udv0S2RNjRKfTZ4l+dxvGj9FymfX+0Vr12zBojZZVeORhEjKQyliDgal4dR41RWnQ+3kkWUXDSvHIzuRowzO63ABCjAwWVhjqI+2pg2JazW8NqXSWO1KDSdDa9x82Q68vW58OdTdlPu1OGnHtabH0it2ZFEg1S6wgPAtodlbAPE8VNLXpJayRLKtxHu30gEuowzqGVWB9VsH1Txqvg6EwoU0O6xoUJQBAp3c0k0Q5ZUK0h4KRkAZqPN8nkDIimSTEaxR/R4rHA0JBGPpKxz9dT1LWlzLV0rxVwMDqr2tucpSlApSvmWQKpZjgKCT9gGTQfVKrP8Qwjg5ZG61ZWyARkE6cjlx+wHsOPmHpRau2lZQx4EYBIPBzgYHPCE/eMZyKC1pVfabehl/Flzzwd3Jg6VDHBxj6QGOecjnSTbcYUNiQrpMhIRvRQZ4sGwRyPV1UFhSqqXpPbKpYueAJwEfVwUswxjmAOI6uGcZr09JbbJG9GpcAqA2oZ7VxkY6+zrxQWlKg2G2YpjiMnOCcFWXk2DzGM8Rw7CDyIqdQKUpQKUpQKUpQKUpQKUpQKUpQKUpQKUpQKUpQYy66Cyu1xJ5Vl7xZ45FKjdqsmN3owNWV0oOJP0sYzXU9CG1qVlRUWV5FGk5iVrhZvmcEBGOChPLB+0HXUrO2Hv8AXz5Ya46EyxRgQMN6+6TUoA0neXCzStkjOYZivDJyq/dIl+T8F2ZWRSTIV9E5XMls0XHtQQuB+8P11saU2QfcZ8qHbPRnfvI6MqNLBJbsdGSSzxlS3aAEI7ePDFR/8P3a2u4iuIlzr1Fo3fO9eUuuS2ogB1wxOolOJOTWmpV2wxGrlEVwyE/QQkuUlUM4ddWk5KG3giVGwRlcxEkftV12R0Rkt5RKht9fzqnEbAKsl0JtKccgBSy/bj7K1VKm2Gvr5zFWUpStPEpSlApSlArxlBGCMg8DXtKCun6P27LpMYAyDwJB4HONXPHVjs4cqrLiG2W5EBt4tJQSZLYJyZgFVMccYPXw11pKzc+1L5WZRbBs7x06xpGgIrMCArcWJ55wAO0BXR7XtomAFoPSXR82xIw6rlW4AZwcEdoqbsO7huSIpLQI0aEgai6adWnGogaurqwCO0VIa7vAhyjb3esqYVShQICC/WFJzy45IzwBqL5ZtDjhGPD0dSICeWjJHJic6hjAUcNJOaC8fYduSSYUJbOeHPUCG/iGOa5zdHbducYHpKxwSMleWccx29vXVlSgg2+xoY5N4iYbGngTpA1ajheWc9f1VOpSgUpSgUpSgUpVfd7chiuIYHY7241lAFJGEAyWYcFGSAM8ycUFJB0xky6tGpa3zFMAcfPPdCGBQWOFVlBck5wGX7+h6a5Vyls7bpEZsOvrvcSQaVxnWNUTHUM5GMAnhWhayjOsGNCJfX9Eenwx6X63Dhxr5OzoSpUxR6CoQroXSVXOlSMYKjJwOrNZqeXtv0/izrdOlONEWVaON9WtThpI5WUaeBYAxMCcj/njg/T/ACGCRHWiRtqYERlm3BYfVwmGPSPI/VnRR7CgEpkES62VY+IGFVVZQFH0RhiCBzrt5thyTuY8kBCdC5KqQVBOOIGBgdWKlZctb9L4pNKUrbnKUpQKUpQKUpQKUpQKUpQKUpQKV4rAjIOQeIPUa9oFK8VgeRB5j7wcGjMAMkgAdZ5UHtKVW7a29HahdaTSM+dKwwySudOMnTGDgcRxPaKCypWYHTOVvxWytoNwyCyRRD/9XBH8Kutj37Twh3iaJyXVo2KsylJGQgshIPLPA9dBNpSuV3KVjdhzVWYdmQpNB1pXOB9SKTzIB/iM10oFfEsmlScE6QTgcScDOAO2o+y5WaPLHJ1yj7hM6j+QFS6Chsru+3vzwhMeVDIiSh4g/qkTMSs+PpYVcfyN9UGy/HT/AGx/6S1OoFKUoFKUoFKUoM1tnaJZ5lDHTbNbRkBmUM0siO2oplvUKAYH0m+7Cy7cjn2pGAUigiJTU1xcfhcsZYbqJiurCNJluByVAGOvU3ism0LuMZ/CF2fcphtPpLcG3f0uOOCx9VZranRGN5nh+aacFFANxqlhjnmmYNjRlSJJsgg8SqE46wv9q9IY4HhTca3uGZFC3F3kBImkY43fpHC4CjmWHLnUnZ+0hLEkjW5jLqGKPPd60JHFW9DmOVTrrYTylDJG7GFt5GfKmDI2krkMqgj0WIPaCa7Q7OmRQqq4VRgDyk8vvWgh79fZr3i7/t036+zXvF3/AG6n+R3HZJ3k+Gnkdx2Sd5PhoIG/X2a94u/7dN+vs17xd/26n+R3HZJ3k+Gnkdx2Sd5PhoKu6nTdvkBBpbLi5ugUGk5YEx4GOeT2VB6Pzw7r5u48qXUfnGvLiQ5wPR1RxAcOzHXWhaxnIIKuQeBBuMgjsI018QbKkjGI4yi88LPpGe3ASgib9fZr3i7/ALdN+vs17xd/26n+R3HZJ3k+Gnkdx2Sd5PhoIG/X2a94u/7dN+vs17xd/wBup4tJ+yTvJ8NPI7jsk7yfDQQN+vs17xd/26jSXQ3yDSMFJCR5Rd4JDRYPqcxk/wAauPI7jsk7yfDUSW1n8oj4PnRN+kn9aHr00ELaN7pjJjjTWSiLqnvCoLyKgJAQEgZzjI5VVyw7Rblc2SfZFfsf4s+P5V06RbclivLW0K48oZZC73qqF3ciyaQpGSx0jq+kMZ6tR5HcdkneT4aDO7EaVN4txKs7hgQwe5iCgoPRCqhyM5OTx41ZNOuPxa94vP7dcej+yNpIJWvGDyySFl3c7KqRgAInFcsRx49eRVZ8pDtDZZmkvI0eRE/B5tc0hOToAKjgQCc5Hq9fIhZbOnTcx/Nr6ifn7v8AUH7FSN+vs17xd/26+Uiu1SNYLaUroU/OXegKMABW9Bm19oxjhzqr29d3xhkhENxb3EyFIZfKQ0OsnAAkRcg444YLkA440H1sp9EkmcMkjyuAZ7obsiTSVBEfFTz48c6uPHA77aZWt5V0hdSMNQuLvK5GMjMeMjq+uuvRPo7eWtnFDOzSTIGLsLlsMzSM+fSXP0q9250Unumh1S3CRwvvGRLnCy4wVDnTnAI/mftALK49DDqrMpKlt/djVg4DY0cCevHDOajvfxG6RQIy6xSkr5TdagDJBgkaMgfdg1feRz9kneT4ayXR/ojdJtK7vNEYjnzEumd9+SjhWLuy4wSnqgfq9lBb321IYY2klVFjjBZmNxd4AH/11F6P7UimgEsaDdytI65mu1JUzOQcaOz+NXz2EzAhkcqeBBuMgg8wQU4ivVsZwAArgDgALk4A+oaaCov7oBRhQDriHC4u+RmQEep1gkffVd0r28beDMVjJcNITHpimuzpBU5diUwFFX207SfQuQ/4yD9IJ/SI/wBms78oez72SOCKBLpnklBZYrrSGjXGveOVyq+kOI/9UF3BMmhfQU8B+kXfHh+7qNti9kSB2trdJJwPQU3N0ATkDjlVBwMnGoZxzq6WynA9V+H/AMk+GqLpztC6s9nzzxllkjC6S0zONTSKg9BV9I8eA5Z58KDzYE58nTexx730teme7C6942rA0HhnPWanmdf1F7xd/wBuuPRSG6eyt3kWXeSRrI+ZjGdb+mxKaTp4k8Ksbm2uAjHEgwrH8pPUpP6tBVbOh3YbWFdmIOd/e5wFAGSynJ4c+A48AKl79fZr3i7/ALdfWyNl3CRDJlbUA/G4PDKj9kk8eOSSck1N8juOyTvJ8NBTbTugIiVUKcrxFxd/rqD9Dsqz+Ty5eTZdo8js7vEpZmZmZjk5JZuJNcNsWs4hbIk5p+kn2q/s10+TX/KbPPsV689tBpaUpQU+19oXEcg3UWtAqnGljqOptYLLnRpUKRwOrVw5VG2f0hnmkA8mKxhyhcFnBALD9UaeIBye0dvDQ0xQZfaAXy8lvxgW1EY6jEb0Fyf2tYUY7McTk4uTsK3M+/3S78hQX4gsEzp1Dk2MnGeVZi/lLbRuXBwLZLCBfRZ/Skumnf0F4nhuuA7a5n5RBrK6xpWfyJj5LcArKc6cqW4gkYGDniOHYG6pWb/xEwjV3lCBwuNVpcZywyFyGILfYTXddqyEAiUEHiCLO6wf+KgvaVR+c5faf0V14q5Xe25I43cvkIrPgWdzk6VJwMtjq66DQ0rHdGek17cQby6h8mkLMN2ba5dgoOAWIIwTx4fZ21y6U9Lry2jQ2sBuZpHCBBbXEYVcEs7MScKOHV10G2rl5SmvRrXeY1acjVpzjOnnjPXVOu1JccZBnr/A7o/zzWe2VsaBbue8Cr5VI7KXNpdtgLgDSurCHgM440G+rlNcohUO6qXOlckDU3YueZ+oVUec5faf0V14q/NdrfJ8lxKxv9oXU8mY3Rzb3CmLXOV0RpnAUnH/AI+sP2KD1F+wf8q8juUZmVXUsmAwBBKkjI1Acvvqjtblo40jST0I1VFzZ3ZOlQFGSWyeA5msf8nexJbRriZhCvlTiRCtrdyOUOT6TnGM5zpGQOPGg/UagzflUX7ub/rgqD5zl9p/RXXiqJLtKTyiP5wZ3c36Hc/rw9WrjQS22FbS37TyQRtPDHGsbkZZQxlzj/3V5WHudo3xv03MkS2wRTcMbS6MjcZAiqnHAHPVqHPrxirzznL7T+iuvFQXlQtofjLf943/AG01QPOcvtP6K68VUvSprm4iSGK9kt2kkAMkdncCQKI3chSTwzpA4YOM9WaDbVX7elVLd3kdUSPTIzMcKqo6sxJ+wGoEF/Kqqu+LaQFybO6LHAxknVxNVnSsvcWcsLSgCUKmfIrg6SXUBgGJGRz5UGm2PtiG7hSe3cPDJkqwBGcMVPBsHmCPuqZWP6M2TWNrHAk5fdjBdrK51Mck5ODjhyH1AVaec5faf0V14qC8qj2Pt62a4mtFmRrqEyTSIuTpV5SRk4xn0lyM5Gaec5faf0V14qy3Ry3uEvLmVltUhZ33RSxuDOzbxtTSMACPpDGpufVjiH6LSqPznL7T+iuvFTznL7T+iuvFQTtsfi1/e2//AHMdc76ZUnid2CoElUsxAUFmh0gk8MnBwPqqq2ptKTQuZPzkH6Hcj9Ij7WrKfKUrz+SjyPy1lkJEe4uolX1PTc5OpBnBHL0qD9SqDtf1Y/3sP+qtV8V86qArgAcABZXWB9Q9KqDp9te8Gz5vJHc3DaFjEdpcLLlpVU6GYkBsE8efZxxQb2o9+fmpOB9VuWM+qeQJA/mKzPRq+uks7dbiRt+saCTXa3Mj69I1anBGo55nFS7+/dopAzggowINldYI0n9qgldGNtC5hBETqqYTUShViAAdJUnOOvqzkZOKuayOwoVt4xuSF1KuT5HdHkoAA9LAUY4AYFWXnOX2n9FdeKgmbe/EN9qf6qVV/Jx/lNn+5SuW2doyGFsyDmn6Hcj86vWWr7+TU/7Js/3K9RHb1Gg01KUoFKUoMtti23Uk7chcvayA6io1RvHEwLgHT6IQ8us9hqtv7ITyxNLNFubdt6qeWSEvKBhHYlOAXLYHWcHPDFa3a/qJ+9g/10qdQYLaWzFka3KywqtqzHR5XLpZWt3h0jCegQG4EdWR11OsESGJI43iVI1CKq3swVVAwABo5YrX0oMXFNKJ31XUbQsAVTyqUGMgAH5zR6WTk8uFe7XufwebEik7uTAF5KSTuzwA0cT9VbOlBjrCZgpMksYdyXIF7JhM49HITjgDGes55cqi7YldniWORPT3qM3lkhEYaP1jlOPIADrLDqBrd0oMuLke1TvsvgrnC6rnEqekxY/hsvM8/oVrKUGX8qHtU77L4KhyW6tOsrTIdC6VXy2XGrUTrPocSASB2ZP3bSlBl/Kh7VO+y+Co+z5NEMatLHlVVT+Gy8wo7ErYUoMv5UPap32XwVFluPn4zvUwElGfLJccWh4atHDly+r6q2VKDIRyYldt7HhlQD8Nl+iXz9D6xXfyoe1TvsvgrUUoMv5UPap32XwVxmfUyHfRjdsW/LJTnMbpj1OHrZz9Va6lBl/Kh7VO+y+CuN22tdO+jHFT+WSn1XDctH1VrqUGX8qHtU77L4KeVD2qd9l8FailBl/Kh7VO+y+CuFnJpUgyx8Xkb8tl5NIzDknYa19KDL+VD2qd9l8FPKh7VO+y+CtRSgxu0bjKLiVD85CfyyU8p0PLR/PqpLcfPxnepgJL+mS44mL6Wjhy5fVWypQZfyoe1TvsvgqLtCfITEqfjIj+WSnlIP2P51sqUGX8qHtU77L4K+ZJgwIMqYII/LZesY/UrVUoMrHMFAAlTAAH5bL1DH6lfXlQ9qnfZfBWopQYva9yNy3zqc0/TJT+cXq0VO+TM/7Is/3S9ees9dW23vxDfan+qlVfycf5TZ/uUoNJSlKBSlUd3ZXm/eSGVQpMahXLMmnhvCEyNLcMDGOZJzwwEzbb4jU4JxLDwAyT8+nIVyPSKMMEKya2JAGniSBkgceJAycfVVfdxTrat5UULGaNvXOjSZ0wNQGVA+w9VY+/2DA0yJb7lQblb+dzcTMg0Z+bXUuAXY8hnA1Z5ig/Rl2uCARFMQeIITII7QeuvfOvuZvhmsPtRCgtY4jAI9W7ldJZc4Fu+7LCNV0IZAudOOocATVps8qIkEjWskgVQz72VNbY4to0nTnnjPCg0nnX3M3wzTzr7mb4Zqi3kXZa94l8NN5F2WveJfDQXvnX3M3wzTzr7mb4Zqi3kXZa94l8NN5F2WveJfDQXvnX3M3wzTzr7mb4ZrPzTRhWKpbMwBIXymQaiBwGSuBnlmo+zL7eJqmtreB8kaDds5xw46kXH3fVQajzr7mb4Zp519zN8M1RbyLste8S+Gm8i7LXvEvhoL3zr7mb4Zp519zN8M1RbyLste8S+Gm8i7LXvEvhoL3zr7mb4Zr4O2VDBd1NqYFgN2eSlQT/AMQ/jVLvIuy17xL4aiyvFv4+Ft6kv5+X9aHr00Gn86+5m+GaedfczfDNZOTaiC7SEQ25RonlZ9/MEXS6qo1afSY5PojljJ5jM/eRdlr3iXw0F7519zN8M086+5m+Gaot5F2WveJfDXuuLste8S+GgvPOvuZvhmnnX3M3wzVFvIuy17xL4abyLste8S+GgvfOvuZvhmnnX3M3wzVHri7LXvEvhrzeRdlr3iXw0F7519zN8M086+5m+Gaot5F2WveJfDTeRdlr3iXw0F7519zN8M086+5m+Gaot5F2WveJfDTeRdlr3iXw0F1JtpVGWimAJVfxZ5swVR/EgV9+dfczfDNZjaTxaF4W34yH8/Kf0hP2albyLste8S+GgvfOvuZvhmnnX3M3wzVFvIuy17xL4abyLste8S+GgvfOvuZvhmnnX3M3wzVFvIuy17xL4abyLste8S+GgvfOvuZvhmnnX3M3wzVFvIuy17xL4abyLste8S+Ggn7b2lmBvmZuafQPtVqN8m5/2TZ/uU/81W7XeLctwtuafn5T+cX9mrD5M/8AKLPGPxS8uPWaDT0pSgUr43leb2g+bq1WRdLZxkNwJBBVgwII+sCo/mke1n+K1Sd4abw0WkbzSPaz/Fanmke1n+K1Sd4abw0KRvNI9rP8VqeaR7Wf4rVJ1mgc0KRvNI9rP8VqeaR7Wf4rVM1im8FEQ/NI9rP8VqeaR7Wf4rVM3gpvBQQ/NI9rP8VqeaR7Wf4rVL3gr0OKCH5pHtZ/itTzSPaz/FapuaZoIXmke1n+K1fJ2KmoNvJtQBAO9fgCQSP+Efwqfmvc0FP/AIYj3++3s5k0CMfOvgDUScDPDOePbpHZUrzSPaz/ABWqdSgg+aR7Wf4rVSdK+jBuI44VvLqESyAOySnUVWKRyuTyBKj+FamuFxbamjOcbti/LnmN0x9XrZ+6gjR7GVQAJZ8AAcZXJ4DHEnmagdINjk20ipc3EbPpQOsjal1uq5GevBq/rheW28TTnHFTnGfVcN/4oKzY/RdbeCOIXFy4jGNTzMWY5yST9p5dVTPNI9rP8VqnUoIPmke1n+K1Z/YuzL57u4ee5/AQTFbxq773Uj6Wd3P2Nw48xyxx11RrCEorBuZeVvuaVmH8iKDl5pHtZ/itTzSPaz/Fap1KCvk2KjDDSTEAhvxrc1YMD9xAP3VRdKp7m33S2cE1zLM2MG4ZFRQV1Ox7PSH8a1tQpoz5REcHASUE9QJaLHH7j/Cg5xbLyo1STBusCZiAft4Z/hVb0nuorG1e4llm3cWC3zzg8SFAGM5JYgY+utHUDbAyiZ5b2H/VWgg7DUXNvHNquEEyiRVaV9WlgCNQOMH6ql3GzgqM29l9EE8ZmUcO1uofXVlXC/HzUn+43/SaCm2RIlxkpOWA647oydeOoDA+urLzSPaz/Famx7KOOJdCgawrN2k6AMknieAA+6p1BXS7ERhhpJiDjhvX6jkfzFd9mbNjt4UhhXTFENKDJOAOQyeJqVSgUpSg4UpSo0UpSgUpSgUpSgUpSgUpSgUpSgUpSgUBpSg+t4abw180ojosnbXu8FcqUKdd4KbwVypQp13gr3UK40qlO2oU1CuNKFO2oU1iuNKFOusU3grlSoU7ahQ4rjSqU7ahUDa17u19RmR9SMVVmKkr6LMqekU5g4GRkdWTUmlCkXZF9vF9RlRAqAlWTUQPSKq/paOQBPPj9psNYrjShTrrFehq416vOhTtSlKI/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2" name="Imagen 1"/>
          <p:cNvPicPr>
            <a:picLocks noChangeAspect="1"/>
          </p:cNvPicPr>
          <p:nvPr/>
        </p:nvPicPr>
        <p:blipFill>
          <a:blip r:embed="rId2" cstate="print"/>
          <a:stretch>
            <a:fillRect/>
          </a:stretch>
        </p:blipFill>
        <p:spPr>
          <a:xfrm>
            <a:off x="1691680" y="3387950"/>
            <a:ext cx="5796136" cy="3353418"/>
          </a:xfrm>
          <a:prstGeom prst="rect">
            <a:avLst/>
          </a:prstGeom>
        </p:spPr>
      </p:pic>
    </p:spTree>
  </p:cSld>
  <p:clrMapOvr>
    <a:masterClrMapping/>
  </p:clrMapOvr>
  <p:transition>
    <p:wheel spokes="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7160" y="188640"/>
            <a:ext cx="8795320" cy="6480720"/>
          </a:xfrm>
        </p:spPr>
        <p:txBody>
          <a:bodyPr>
            <a:normAutofit fontScale="92500" lnSpcReduction="10000"/>
          </a:bodyPr>
          <a:lstStyle/>
          <a:p>
            <a:pPr algn="just"/>
            <a:r>
              <a:rPr lang="es-MX" dirty="0"/>
              <a:t>La primera noticia segura respecto al gloria en la liturgia se encuentra en una homilía de San León Magno (+ 461) pronunciada el día de Navidad, y en la cual alude al canto del </a:t>
            </a:r>
            <a:r>
              <a:rPr lang="es-MX" i="1" dirty="0"/>
              <a:t>Gloria.</a:t>
            </a:r>
            <a:r>
              <a:rPr lang="es-MX" dirty="0"/>
              <a:t> Este debía de ser, pues, el uso primitivo romano: recitar el </a:t>
            </a:r>
            <a:r>
              <a:rPr lang="es-MX" i="1" dirty="0"/>
              <a:t>Gloria </a:t>
            </a:r>
            <a:r>
              <a:rPr lang="es-MX" dirty="0"/>
              <a:t>solamente en la fiesta de Navidad. El </a:t>
            </a:r>
            <a:r>
              <a:rPr lang="es-MX" i="1" dirty="0"/>
              <a:t>Líber pontificalis,</a:t>
            </a:r>
            <a:r>
              <a:rPr lang="es-MX" dirty="0"/>
              <a:t> nos informa que el papa Símaco (489-514) ordenó que el canto del </a:t>
            </a:r>
            <a:r>
              <a:rPr lang="es-MX" i="1" dirty="0"/>
              <a:t>Gloria </a:t>
            </a:r>
            <a:r>
              <a:rPr lang="es-MX" dirty="0"/>
              <a:t>se extendiera a todos los domingos y fiestas de mártires. No da la razón de esta medida; pero podemos creer que, entre tanto, </a:t>
            </a:r>
            <a:r>
              <a:rPr lang="es-MX" b="1" dirty="0"/>
              <a:t>el </a:t>
            </a:r>
            <a:r>
              <a:rPr lang="es-MX" b="1" i="1" dirty="0"/>
              <a:t>Gloria </a:t>
            </a:r>
            <a:r>
              <a:rPr lang="es-MX" b="1" dirty="0"/>
              <a:t>se</a:t>
            </a:r>
            <a:r>
              <a:rPr lang="es-MX" b="1" i="1" dirty="0"/>
              <a:t> </a:t>
            </a:r>
            <a:r>
              <a:rPr lang="es-MX" b="1" dirty="0"/>
              <a:t>habría convertido también en el canto solemne del día de Pascua,</a:t>
            </a:r>
            <a:r>
              <a:rPr lang="es-MX" dirty="0"/>
              <a:t> por lo cual el papa Símaco juzgó oportuno extenderlo a todos los demás domingos. Sin embargo, la concesión tenía una limitación en las personas, pues más tarde una rúbrica del gregoriano reserva expresamente el </a:t>
            </a:r>
            <a:r>
              <a:rPr lang="es-MX" i="1" dirty="0"/>
              <a:t>Gloria </a:t>
            </a:r>
            <a:r>
              <a:rPr lang="es-MX" dirty="0"/>
              <a:t>sólo para la misa episcopal de los días arriba indicados, quizá porque los obispos eran comparados a los ángeles; a los presbíteros se les permitía sólo en la fiesta de Pascua, aunque en el siglo IX, el </a:t>
            </a:r>
            <a:r>
              <a:rPr lang="es-MX" i="1" dirty="0"/>
              <a:t>Ordo </a:t>
            </a:r>
            <a:r>
              <a:rPr lang="es-MX" dirty="0"/>
              <a:t>de San Amando añade, además, el día de la primera misa de un nuevo sacerdote.</a:t>
            </a:r>
            <a:endParaRPr lang="es-ES_tradnl" dirty="0"/>
          </a:p>
          <a:p>
            <a:pPr algn="just"/>
            <a:endParaRPr lang="es-ES" dirty="0"/>
          </a:p>
        </p:txBody>
      </p:sp>
    </p:spTree>
    <p:extLst>
      <p:ext uri="{BB962C8B-B14F-4D97-AF65-F5344CB8AC3E}">
        <p14:creationId xmlns="" xmlns:p14="http://schemas.microsoft.com/office/powerpoint/2010/main" val="32328192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548680"/>
            <a:ext cx="8229600" cy="4389120"/>
          </a:xfrm>
        </p:spPr>
        <p:txBody>
          <a:bodyPr>
            <a:normAutofit/>
          </a:bodyPr>
          <a:lstStyle/>
          <a:p>
            <a:pPr algn="just"/>
            <a:r>
              <a:rPr lang="es-MX" sz="2400" dirty="0" smtClean="0">
                <a:latin typeface="Arial Narrow" pitchFamily="34" charset="0"/>
              </a:rPr>
              <a:t>El canto del </a:t>
            </a:r>
            <a:r>
              <a:rPr lang="es-MX" sz="2400" i="1" dirty="0" smtClean="0">
                <a:latin typeface="Arial Narrow" pitchFamily="34" charset="0"/>
              </a:rPr>
              <a:t>Gloria </a:t>
            </a:r>
            <a:r>
              <a:rPr lang="es-MX" sz="2400" dirty="0" smtClean="0">
                <a:latin typeface="Arial Narrow" pitchFamily="34" charset="0"/>
              </a:rPr>
              <a:t>lo ejecutaban, no los cantores de la </a:t>
            </a:r>
            <a:r>
              <a:rPr lang="es-MX" sz="2400" i="1" dirty="0" err="1" smtClean="0">
                <a:latin typeface="Arial Narrow" pitchFamily="34" charset="0"/>
              </a:rPr>
              <a:t>schola</a:t>
            </a:r>
            <a:r>
              <a:rPr lang="es-MX" sz="2400" i="1" dirty="0" smtClean="0">
                <a:latin typeface="Arial Narrow" pitchFamily="34" charset="0"/>
              </a:rPr>
              <a:t>, </a:t>
            </a:r>
            <a:r>
              <a:rPr lang="es-MX" sz="2400" dirty="0" smtClean="0">
                <a:latin typeface="Arial Narrow" pitchFamily="34" charset="0"/>
              </a:rPr>
              <a:t>sino los clérigos que rodeaban el altar. A esto se debe que las más antiguas melodías del </a:t>
            </a:r>
            <a:r>
              <a:rPr lang="es-MX" sz="2400" i="1" dirty="0" smtClean="0">
                <a:latin typeface="Arial Narrow" pitchFamily="34" charset="0"/>
              </a:rPr>
              <a:t>Gloria </a:t>
            </a:r>
            <a:r>
              <a:rPr lang="es-MX" sz="2400" dirty="0" smtClean="0">
                <a:latin typeface="Arial Narrow" pitchFamily="34" charset="0"/>
              </a:rPr>
              <a:t>fueran simples recitados silábicos, que más parecen una atildada declamación que un canto propiamente dicho. Las melodías más adornadas son posteriores, propias de la época en que la ejecución del </a:t>
            </a:r>
            <a:r>
              <a:rPr lang="es-MX" sz="2400" i="1" dirty="0" smtClean="0">
                <a:latin typeface="Arial Narrow" pitchFamily="34" charset="0"/>
              </a:rPr>
              <a:t>Gloria </a:t>
            </a:r>
            <a:r>
              <a:rPr lang="es-MX" sz="2400" dirty="0" smtClean="0">
                <a:latin typeface="Arial Narrow" pitchFamily="34" charset="0"/>
              </a:rPr>
              <a:t>había pasado a ser del dominio pleno de la </a:t>
            </a:r>
            <a:r>
              <a:rPr lang="es-MX" sz="2400" i="1" dirty="0" smtClean="0">
                <a:latin typeface="Arial Narrow" pitchFamily="34" charset="0"/>
              </a:rPr>
              <a:t>schola</a:t>
            </a:r>
            <a:r>
              <a:rPr lang="es-MX" sz="2400" dirty="0" smtClean="0">
                <a:latin typeface="Arial Narrow" pitchFamily="34" charset="0"/>
              </a:rPr>
              <a:t>, y, a partir del Concilio Vaticano II, con la frecuente participación del pueblo.</a:t>
            </a:r>
            <a:endParaRPr lang="es-MX" sz="2400" dirty="0">
              <a:latin typeface="Arial Narrow" pitchFamily="34" charset="0"/>
            </a:endParaRPr>
          </a:p>
        </p:txBody>
      </p:sp>
      <p:pic>
        <p:nvPicPr>
          <p:cNvPr id="2" name="Imagen 1"/>
          <p:cNvPicPr>
            <a:picLocks noChangeAspect="1"/>
          </p:cNvPicPr>
          <p:nvPr/>
        </p:nvPicPr>
        <p:blipFill>
          <a:blip r:embed="rId2" cstate="print"/>
          <a:stretch>
            <a:fillRect/>
          </a:stretch>
        </p:blipFill>
        <p:spPr>
          <a:xfrm>
            <a:off x="251520" y="3733281"/>
            <a:ext cx="8748464" cy="2792063"/>
          </a:xfrm>
          <a:prstGeom prst="rect">
            <a:avLst/>
          </a:prstGeom>
        </p:spPr>
      </p:pic>
    </p:spTree>
  </p:cSld>
  <p:clrMapOvr>
    <a:masterClrMapping/>
  </p:clrMapOvr>
  <p:transition>
    <p:pull dir="l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7504" y="44624"/>
            <a:ext cx="8856984" cy="4176464"/>
          </a:xfrm>
        </p:spPr>
        <p:txBody>
          <a:bodyPr/>
          <a:lstStyle/>
          <a:p>
            <a:pPr algn="just"/>
            <a:r>
              <a:rPr lang="es-MX" dirty="0"/>
              <a:t>El texto de este himno no puede cambiarse por otro. Lo entona el sacerdote o, según los casos, el cantor o el coro, y lo cantan o todos juntos o el pueblo alternando con los cantores o sólo la schola. Si no se canta, al menos lo han de recitar todos, o juntos a dos coros que se responden alternativamente. Se canta o se recita los domingos, fuera de los tiempos de adviento y de cuaresma, en las solemnidades y en las fiestas y en algunas peculiares celebraciones más solemnes (OGMR 53).</a:t>
            </a:r>
            <a:r>
              <a:rPr lang="es-ES_tradnl" dirty="0"/>
              <a:t> </a:t>
            </a:r>
            <a:endParaRPr lang="es-ES" dirty="0"/>
          </a:p>
        </p:txBody>
      </p:sp>
      <p:pic>
        <p:nvPicPr>
          <p:cNvPr id="2" name="Imagen 1"/>
          <p:cNvPicPr>
            <a:picLocks noChangeAspect="1"/>
          </p:cNvPicPr>
          <p:nvPr/>
        </p:nvPicPr>
        <p:blipFill>
          <a:blip r:embed="rId2" cstate="print"/>
          <a:stretch>
            <a:fillRect/>
          </a:stretch>
        </p:blipFill>
        <p:spPr>
          <a:xfrm>
            <a:off x="2140182" y="3675366"/>
            <a:ext cx="4088002" cy="3066002"/>
          </a:xfrm>
          <a:prstGeom prst="rect">
            <a:avLst/>
          </a:prstGeom>
        </p:spPr>
      </p:pic>
    </p:spTree>
    <p:extLst>
      <p:ext uri="{BB962C8B-B14F-4D97-AF65-F5344CB8AC3E}">
        <p14:creationId xmlns="" xmlns:p14="http://schemas.microsoft.com/office/powerpoint/2010/main" val="26254677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332656"/>
            <a:ext cx="6552728" cy="6408712"/>
          </a:xfrm>
        </p:spPr>
        <p:txBody>
          <a:bodyPr>
            <a:normAutofit lnSpcReduction="10000"/>
          </a:bodyPr>
          <a:lstStyle/>
          <a:p>
            <a:pPr algn="just"/>
            <a:r>
              <a:rPr lang="es-MX" b="1" dirty="0" smtClean="0"/>
              <a:t>Después </a:t>
            </a:r>
            <a:r>
              <a:rPr lang="es-MX" b="1" dirty="0"/>
              <a:t>de la epístola de san Pablo se entona solemnemente el</a:t>
            </a:r>
            <a:r>
              <a:rPr lang="es-MX" dirty="0"/>
              <a:t> </a:t>
            </a:r>
            <a:r>
              <a:rPr lang="es-MX" b="1" dirty="0"/>
              <a:t>Canto del Aleluya. </a:t>
            </a:r>
            <a:r>
              <a:rPr lang="es-MX" dirty="0"/>
              <a:t>Concluido el silencio cuaresmal, oímos resonar, con el corazón lleno de alegría, el Aleluya en la noche pascual. Con esta aclamación el pueblo incesantemente dice: “Alabad a Dios”, por lo que su música debe ser muy festiva. Una vez entonado el aleluya en la noche pascual, ya no se volverá a omitir durante todo el tiempo pascual. Su canto será uno de los distintivos de las celebraciones pascuales, remarcando así la presencia de Cristo Resucitado en la celebración y en la comunidad eclesial, para la salvación de todos los hombres.</a:t>
            </a:r>
            <a:r>
              <a:rPr lang="es-ES_tradnl" dirty="0"/>
              <a:t> </a:t>
            </a:r>
            <a:endParaRPr lang="es-MX" dirty="0">
              <a:latin typeface="Arial Narrow" pitchFamily="34" charset="0"/>
            </a:endParaRPr>
          </a:p>
        </p:txBody>
      </p:sp>
      <p:pic>
        <p:nvPicPr>
          <p:cNvPr id="2" name="Imagen 1"/>
          <p:cNvPicPr>
            <a:picLocks noChangeAspect="1"/>
          </p:cNvPicPr>
          <p:nvPr/>
        </p:nvPicPr>
        <p:blipFill>
          <a:blip r:embed="rId2" cstate="print"/>
          <a:stretch>
            <a:fillRect/>
          </a:stretch>
        </p:blipFill>
        <p:spPr>
          <a:xfrm>
            <a:off x="6732240" y="1988840"/>
            <a:ext cx="2290530" cy="3240360"/>
          </a:xfrm>
          <a:prstGeom prst="rect">
            <a:avLst/>
          </a:prstGeom>
        </p:spPr>
      </p:pic>
    </p:spTree>
  </p:cSld>
  <p:clrMapOvr>
    <a:masterClrMapping/>
  </p:clrMapOvr>
  <p:transition>
    <p:strips/>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620688"/>
            <a:ext cx="8229600" cy="4389120"/>
          </a:xfrm>
        </p:spPr>
        <p:txBody>
          <a:bodyPr>
            <a:normAutofit/>
          </a:bodyPr>
          <a:lstStyle/>
          <a:p>
            <a:pPr algn="just"/>
            <a:r>
              <a:rPr lang="es-MX" sz="2800" dirty="0" smtClean="0">
                <a:latin typeface="Arial Narrow" pitchFamily="34" charset="0"/>
              </a:rPr>
              <a:t>La palabra Aleluya es puramente Hebrea. La primera parte de la palabra, “</a:t>
            </a:r>
            <a:r>
              <a:rPr lang="es-MX" sz="2800" dirty="0" err="1" smtClean="0">
                <a:latin typeface="Arial Narrow" pitchFamily="34" charset="0"/>
              </a:rPr>
              <a:t>alelu</a:t>
            </a:r>
            <a:r>
              <a:rPr lang="es-MX" sz="2800" dirty="0" smtClean="0">
                <a:latin typeface="Arial Narrow" pitchFamily="34" charset="0"/>
              </a:rPr>
              <a:t>,” significa: “alaben, celebren o glorifiquen,” es un imperativo. La última parte, “YAH,” es el nombre de Aquel a quien se está alabando. </a:t>
            </a:r>
            <a:r>
              <a:rPr lang="es-MX" sz="2800" dirty="0" err="1" smtClean="0">
                <a:latin typeface="Arial Narrow" pitchFamily="34" charset="0"/>
              </a:rPr>
              <a:t>Yahweh</a:t>
            </a:r>
            <a:r>
              <a:rPr lang="es-MX" sz="2800" dirty="0" smtClean="0">
                <a:latin typeface="Arial Narrow" pitchFamily="34" charset="0"/>
              </a:rPr>
              <a:t> es el nombre personal del Padre Celestial. Yah es la forma corta o poética de su nombre.</a:t>
            </a:r>
          </a:p>
          <a:p>
            <a:pPr algn="just"/>
            <a:endParaRPr lang="es-MX" dirty="0" smtClean="0">
              <a:latin typeface="Arial Narrow" pitchFamily="34" charset="0"/>
            </a:endParaRPr>
          </a:p>
          <a:p>
            <a:endParaRPr lang="es-MX" dirty="0"/>
          </a:p>
        </p:txBody>
      </p:sp>
      <p:pic>
        <p:nvPicPr>
          <p:cNvPr id="134146" name="Picture 2" descr="https://encrypted-tbn1.gstatic.com/images?q=tbn:ANd9GcQiOzmRPaQDZARdl7_d_Y9VO4g1UgYWFnslFtQQa3H1TIQ-dH6x"/>
          <p:cNvPicPr>
            <a:picLocks noChangeAspect="1" noChangeArrowheads="1"/>
          </p:cNvPicPr>
          <p:nvPr/>
        </p:nvPicPr>
        <p:blipFill>
          <a:blip r:embed="rId2" cstate="print"/>
          <a:srcRect/>
          <a:stretch>
            <a:fillRect/>
          </a:stretch>
        </p:blipFill>
        <p:spPr bwMode="auto">
          <a:xfrm>
            <a:off x="794853" y="3573016"/>
            <a:ext cx="7593571" cy="2736304"/>
          </a:xfrm>
          <a:prstGeom prst="rect">
            <a:avLst/>
          </a:prstGeom>
          <a:noFill/>
        </p:spPr>
      </p:pic>
    </p:spTree>
  </p:cSld>
  <p:clrMapOvr>
    <a:masterClrMapping/>
  </p:clrMapOvr>
  <p:transition>
    <p:wheel spokes="3"/>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836712"/>
            <a:ext cx="8229600" cy="4389120"/>
          </a:xfrm>
        </p:spPr>
        <p:txBody>
          <a:bodyPr/>
          <a:lstStyle/>
          <a:p>
            <a:pPr algn="just"/>
            <a:r>
              <a:rPr lang="es-MX" dirty="0" smtClean="0">
                <a:latin typeface="Arial Narrow" pitchFamily="34" charset="0"/>
              </a:rPr>
              <a:t>En este día el órgano no suena, ni tampoco las campanas. No se celebra la Eucaristía ni los demás sacramentos. La comunidad cristiana se prepara a vivir esa noche la Solemne Vigilia Pascual por el triunfo de Jesús Resucitado, en la que se desborda la alegría pascual y cuya exuberancia inunda los cincuenta días subsiguientes.</a:t>
            </a:r>
            <a:endParaRPr lang="es-MX" dirty="0">
              <a:latin typeface="Arial Narrow" pitchFamily="34" charset="0"/>
            </a:endParaRPr>
          </a:p>
        </p:txBody>
      </p:sp>
      <p:pic>
        <p:nvPicPr>
          <p:cNvPr id="111620" name="Picture 4" descr="https://encrypted-tbn0.gstatic.com/images?q=tbn:ANd9GcTTN1K7kWHMKIH8vyjEuVt33DUlRfa6i_WjZsYwAk6tBnKZpdIHgQ"/>
          <p:cNvPicPr>
            <a:picLocks noChangeAspect="1" noChangeArrowheads="1"/>
          </p:cNvPicPr>
          <p:nvPr/>
        </p:nvPicPr>
        <p:blipFill>
          <a:blip r:embed="rId2" cstate="print"/>
          <a:srcRect/>
          <a:stretch>
            <a:fillRect/>
          </a:stretch>
        </p:blipFill>
        <p:spPr bwMode="auto">
          <a:xfrm>
            <a:off x="4716016" y="3140968"/>
            <a:ext cx="3168352" cy="3272365"/>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95536" y="260648"/>
            <a:ext cx="8229600" cy="4389120"/>
          </a:xfrm>
        </p:spPr>
        <p:txBody>
          <a:bodyPr>
            <a:noAutofit/>
          </a:bodyPr>
          <a:lstStyle/>
          <a:p>
            <a:pPr algn="just"/>
            <a:r>
              <a:rPr lang="es-MX" sz="2400" i="1" dirty="0"/>
              <a:t>San Agustín</a:t>
            </a:r>
            <a:r>
              <a:rPr lang="es-MX" sz="2400" dirty="0"/>
              <a:t> tiene unas hermosas reflexiones sobre el aleluya en sus sermones: </a:t>
            </a:r>
            <a:r>
              <a:rPr lang="es-MX" sz="2400" i="1" dirty="0"/>
              <a:t>«En este tiempo de nuestra peregrinación decimos el aleluya a modo de viático de consuelo. De momento, el aleluya es canto de caminantes. Pero a través de un camino laborioso estamos acercándonos a una patria llena de paz, donde, superadas todas nuestras acciones, sólo nos quedará el aleluya.</a:t>
            </a:r>
            <a:r>
              <a:rPr lang="es-MX" sz="2400" dirty="0"/>
              <a:t> </a:t>
            </a:r>
            <a:r>
              <a:rPr lang="es-MX" sz="2400" i="1" dirty="0"/>
              <a:t>Dios quiere que le cantemos el aleluya de forma que no haya discordia en quien le alaba. Comiencen, pues, por ir de acuerdo nuestra lengua y nuestra vida, nuestra boca y nuestra conciencia. Vayan de acuerdo, repito, las palabras y las costumbres, no sea que las buenas palabras sean un testimonio contra las malas costumbres.</a:t>
            </a:r>
            <a:r>
              <a:rPr lang="es-MX" sz="2400" dirty="0"/>
              <a:t> </a:t>
            </a:r>
            <a:r>
              <a:rPr lang="es-MX" sz="2400" i="1" dirty="0"/>
              <a:t>En el cielo toda nuestra actividad será amén y aleluya. No lo diremos con sonidos que pasan, sino con el afecto del alma» </a:t>
            </a:r>
            <a:r>
              <a:rPr lang="es-MX" sz="2400" dirty="0"/>
              <a:t>(San Agustín, Serm. 255, 256 y 262).</a:t>
            </a:r>
            <a:r>
              <a:rPr lang="es-ES_tradnl" sz="2400" dirty="0"/>
              <a:t> </a:t>
            </a:r>
            <a:endParaRPr lang="es-ES" sz="2400" dirty="0"/>
          </a:p>
        </p:txBody>
      </p:sp>
    </p:spTree>
    <p:extLst>
      <p:ext uri="{BB962C8B-B14F-4D97-AF65-F5344CB8AC3E}">
        <p14:creationId xmlns="" xmlns:p14="http://schemas.microsoft.com/office/powerpoint/2010/main" val="29431537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95536" y="620688"/>
            <a:ext cx="8136904" cy="3312368"/>
          </a:xfrm>
        </p:spPr>
        <p:txBody>
          <a:bodyPr/>
          <a:lstStyle/>
          <a:p>
            <a:pPr algn="just"/>
            <a:r>
              <a:rPr lang="es-MX" dirty="0"/>
              <a:t>Originariamente, el </a:t>
            </a:r>
            <a:r>
              <a:rPr lang="es-MX" i="1" dirty="0"/>
              <a:t>Alleluia, </a:t>
            </a:r>
            <a:r>
              <a:rPr lang="es-MX" dirty="0"/>
              <a:t>por derivación histórica de una antigua costumbre judía, fue</a:t>
            </a:r>
            <a:r>
              <a:rPr lang="es-MX" b="1" dirty="0"/>
              <a:t> </a:t>
            </a:r>
            <a:r>
              <a:rPr lang="es-MX" dirty="0"/>
              <a:t>una aclamación de júbilo y de alabanza a Dios, la cual, intercalada con los versos del gradual, era cantada por el pueblo sin relación especial con la Pascua. </a:t>
            </a:r>
            <a:endParaRPr lang="es-ES_tradnl" dirty="0"/>
          </a:p>
          <a:p>
            <a:pPr marL="0" indent="0">
              <a:buNone/>
            </a:pPr>
            <a:endParaRPr lang="es-ES" dirty="0"/>
          </a:p>
        </p:txBody>
      </p:sp>
      <p:pic>
        <p:nvPicPr>
          <p:cNvPr id="6" name="Imagen 5"/>
          <p:cNvPicPr>
            <a:picLocks noChangeAspect="1"/>
          </p:cNvPicPr>
          <p:nvPr/>
        </p:nvPicPr>
        <p:blipFill>
          <a:blip r:embed="rId2" cstate="print"/>
          <a:stretch>
            <a:fillRect/>
          </a:stretch>
        </p:blipFill>
        <p:spPr>
          <a:xfrm>
            <a:off x="1763688" y="2732777"/>
            <a:ext cx="5944840" cy="3936583"/>
          </a:xfrm>
          <a:prstGeom prst="rect">
            <a:avLst/>
          </a:prstGeom>
        </p:spPr>
      </p:pic>
    </p:spTree>
    <p:extLst>
      <p:ext uri="{BB962C8B-B14F-4D97-AF65-F5344CB8AC3E}">
        <p14:creationId xmlns="" xmlns:p14="http://schemas.microsoft.com/office/powerpoint/2010/main" val="20646300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95536" y="692696"/>
            <a:ext cx="8568952" cy="5760640"/>
          </a:xfrm>
        </p:spPr>
        <p:txBody>
          <a:bodyPr>
            <a:normAutofit fontScale="92500"/>
          </a:bodyPr>
          <a:lstStyle/>
          <a:p>
            <a:pPr algn="just"/>
            <a:r>
              <a:rPr lang="es-MX" sz="3200" dirty="0"/>
              <a:t>Sin embargo, en bastantes regiones de Occidente, como África, Milán, excepción hecha quizás de España, ya a fines del siglo IV, el aleluya, como estribillo responsorial antes del canto del evangelio, estaba reservado para el período de los cincuenta días que van de Pascua a Pentecostés, llamado en África </a:t>
            </a:r>
            <a:r>
              <a:rPr lang="es-MX" sz="3200" i="1" dirty="0"/>
              <a:t>tiempo del Aleluya. </a:t>
            </a:r>
            <a:r>
              <a:rPr lang="es-MX" sz="3200" dirty="0"/>
              <a:t>Probablemente esta limitación se introdujo cuando se instituyó el período de la penitencia cuaresmal, como preparación a la Pascua, período que se consideró poco acorde con el carácter festivo del aleluya.</a:t>
            </a:r>
            <a:endParaRPr lang="es-ES_tradnl" sz="3200" dirty="0"/>
          </a:p>
          <a:p>
            <a:endParaRPr lang="es-ES" dirty="0"/>
          </a:p>
        </p:txBody>
      </p:sp>
    </p:spTree>
    <p:extLst>
      <p:ext uri="{BB962C8B-B14F-4D97-AF65-F5344CB8AC3E}">
        <p14:creationId xmlns="" xmlns:p14="http://schemas.microsoft.com/office/powerpoint/2010/main" val="2680970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9512" y="332656"/>
            <a:ext cx="8568952" cy="3888432"/>
          </a:xfrm>
        </p:spPr>
        <p:txBody>
          <a:bodyPr/>
          <a:lstStyle/>
          <a:p>
            <a:pPr algn="just"/>
            <a:r>
              <a:rPr lang="es-ES_tradnl" dirty="0"/>
              <a:t> </a:t>
            </a:r>
            <a:r>
              <a:rPr lang="es-MX" sz="2800" dirty="0"/>
              <a:t>A principios del siglo V, el canto de aleluya era distinto en las diversas Iglesias. Roma había ya retocado esta disciplina, extendiendo el canto del aleluya a toda la quincuagésima pascual. Juan, diácono de la Iglesia romana al final del siglo V, expresamente declara que en Roma en su tiempo se cantaba el </a:t>
            </a:r>
            <a:r>
              <a:rPr lang="es-MX" sz="2800" i="1" dirty="0"/>
              <a:t>Alleluia </a:t>
            </a:r>
            <a:r>
              <a:rPr lang="es-MX" sz="2800" dirty="0"/>
              <a:t>desde Pascua hasta Pentecostés.</a:t>
            </a:r>
            <a:endParaRPr lang="es-ES_tradnl" sz="2800" dirty="0"/>
          </a:p>
          <a:p>
            <a:endParaRPr lang="es-ES" dirty="0"/>
          </a:p>
        </p:txBody>
      </p:sp>
      <p:pic>
        <p:nvPicPr>
          <p:cNvPr id="2" name="Imagen 1"/>
          <p:cNvPicPr>
            <a:picLocks noChangeAspect="1"/>
          </p:cNvPicPr>
          <p:nvPr/>
        </p:nvPicPr>
        <p:blipFill>
          <a:blip r:embed="rId2" cstate="print"/>
          <a:stretch>
            <a:fillRect/>
          </a:stretch>
        </p:blipFill>
        <p:spPr>
          <a:xfrm>
            <a:off x="755576" y="3410998"/>
            <a:ext cx="4536504" cy="3402378"/>
          </a:xfrm>
          <a:prstGeom prst="rect">
            <a:avLst/>
          </a:prstGeom>
        </p:spPr>
      </p:pic>
      <p:pic>
        <p:nvPicPr>
          <p:cNvPr id="4" name="Imagen 3"/>
          <p:cNvPicPr>
            <a:picLocks noChangeAspect="1"/>
          </p:cNvPicPr>
          <p:nvPr/>
        </p:nvPicPr>
        <p:blipFill>
          <a:blip r:embed="rId3" cstate="print"/>
          <a:stretch>
            <a:fillRect/>
          </a:stretch>
        </p:blipFill>
        <p:spPr>
          <a:xfrm>
            <a:off x="5292080" y="3384376"/>
            <a:ext cx="3384376" cy="3487890"/>
          </a:xfrm>
          <a:prstGeom prst="rect">
            <a:avLst/>
          </a:prstGeom>
        </p:spPr>
      </p:pic>
    </p:spTree>
    <p:extLst>
      <p:ext uri="{BB962C8B-B14F-4D97-AF65-F5344CB8AC3E}">
        <p14:creationId xmlns="" xmlns:p14="http://schemas.microsoft.com/office/powerpoint/2010/main" val="18699555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02840" y="476672"/>
            <a:ext cx="8589640" cy="4752528"/>
          </a:xfrm>
        </p:spPr>
        <p:txBody>
          <a:bodyPr>
            <a:noAutofit/>
          </a:bodyPr>
          <a:lstStyle/>
          <a:p>
            <a:pPr algn="just"/>
            <a:r>
              <a:rPr lang="es-MX" sz="2400" dirty="0"/>
              <a:t>Conviene advertir que, en esta época de nuevo esplendor litúrgico, el aleluya se había transformado por influencias orientales, de simple canto silábico que el pueblo cantaba respondiendo al salmo responsorial, en lujosa composición musical, que quizás precedía al mismo salmo, y que estaba reservada en su ejecución al grupo de los cantores más expertos. Podemos deducirlo de un episodio trágico que narra el historiador africano Víctor. El día de Pentecostés, los vándalos, arrianos, invaden la iglesia de Regia, en Numidia, para dispersar a los fieles; sus flechas hacen blanco en el lector, que desde el ambón está cantando solemnemente el aleluya, </a:t>
            </a:r>
            <a:r>
              <a:rPr lang="es-MX" sz="2400" i="1" dirty="0"/>
              <a:t>in pulpítu sistens Alleluiaticum, melos canebat </a:t>
            </a:r>
            <a:r>
              <a:rPr lang="es-MX" sz="2400" dirty="0"/>
              <a:t>(estando en el púlpito entonaba el canto del Aleluya), quien, flechado en el cuello, cae con el códice que tenía en las manos. Se trataba, pues, de un trozo melódico característico, al cual San Agustín da el calificativo de </a:t>
            </a:r>
            <a:r>
              <a:rPr lang="es-MX" sz="2400" i="1" dirty="0"/>
              <a:t>solemne</a:t>
            </a:r>
            <a:r>
              <a:rPr lang="es-MX" sz="2400" dirty="0"/>
              <a:t>.</a:t>
            </a:r>
            <a:r>
              <a:rPr lang="es-ES_tradnl" sz="2400" dirty="0"/>
              <a:t> </a:t>
            </a:r>
            <a:endParaRPr lang="es-ES" sz="2400" dirty="0"/>
          </a:p>
        </p:txBody>
      </p:sp>
    </p:spTree>
    <p:extLst>
      <p:ext uri="{BB962C8B-B14F-4D97-AF65-F5344CB8AC3E}">
        <p14:creationId xmlns="" xmlns:p14="http://schemas.microsoft.com/office/powerpoint/2010/main" val="36782903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260648"/>
            <a:ext cx="8892480" cy="4389120"/>
          </a:xfrm>
        </p:spPr>
        <p:txBody>
          <a:bodyPr/>
          <a:lstStyle/>
          <a:p>
            <a:pPr algn="just"/>
            <a:r>
              <a:rPr lang="es-MX" dirty="0"/>
              <a:t>Esta solemnidad del aleluya consistía en “cantar con gozo y con alegría” (</a:t>
            </a:r>
            <a:r>
              <a:rPr lang="es-MX" i="1" dirty="0"/>
              <a:t>cum jubilo in jubilatione canere</a:t>
            </a:r>
            <a:r>
              <a:rPr lang="es-MX" dirty="0"/>
              <a:t>); pero un júbilo que no era solamente del corazón, sino también de la voz, la cual lo expresaba mediante melisma (</a:t>
            </a:r>
            <a:r>
              <a:rPr lang="es-MX" i="1" dirty="0"/>
              <a:t>iubilus</a:t>
            </a:r>
            <a:r>
              <a:rPr lang="es-MX" dirty="0"/>
              <a:t>)</a:t>
            </a:r>
            <a:r>
              <a:rPr lang="es-MX" i="1" dirty="0"/>
              <a:t> </a:t>
            </a:r>
            <a:r>
              <a:rPr lang="es-MX" dirty="0"/>
              <a:t>o canto montado sobre la vocal “</a:t>
            </a:r>
            <a:r>
              <a:rPr lang="es-MX" i="1" dirty="0"/>
              <a:t>a” </a:t>
            </a:r>
            <a:r>
              <a:rPr lang="es-MX" dirty="0"/>
              <a:t>final del </a:t>
            </a:r>
            <a:r>
              <a:rPr lang="es-MX" i="1" dirty="0"/>
              <a:t>Alleluia</a:t>
            </a:r>
            <a:r>
              <a:rPr lang="es-MX" dirty="0"/>
              <a:t>, vocal en que está condensado el nombre inefable de Dios (</a:t>
            </a:r>
            <a:r>
              <a:rPr lang="es-MX" i="1" dirty="0"/>
              <a:t>la-</a:t>
            </a:r>
            <a:r>
              <a:rPr lang="es-MX" dirty="0"/>
              <a:t>Yah-Yavé). “El que se alegra – diría San Agustín - no lo expresa con palabras, sino con gritos de alegría” (</a:t>
            </a:r>
            <a:r>
              <a:rPr lang="it-IT" i="1" dirty="0"/>
              <a:t>Qui </a:t>
            </a:r>
            <a:r>
              <a:rPr lang="it-IT" i="1" dirty="0" err="1"/>
              <a:t>jubilat</a:t>
            </a:r>
            <a:r>
              <a:rPr lang="it-IT" i="1" dirty="0"/>
              <a:t>, non</a:t>
            </a:r>
            <a:r>
              <a:rPr lang="it-IT" dirty="0"/>
              <a:t> </a:t>
            </a:r>
            <a:r>
              <a:rPr lang="it-IT" i="1" dirty="0" err="1"/>
              <a:t>verba</a:t>
            </a:r>
            <a:r>
              <a:rPr lang="it-IT" i="1" dirty="0"/>
              <a:t> </a:t>
            </a:r>
            <a:r>
              <a:rPr lang="it-IT" i="1" dirty="0" err="1"/>
              <a:t>dicit</a:t>
            </a:r>
            <a:r>
              <a:rPr lang="it-IT" i="1" dirty="0"/>
              <a:t>, </a:t>
            </a:r>
            <a:r>
              <a:rPr lang="it-IT" i="1" dirty="0" err="1"/>
              <a:t>sed</a:t>
            </a:r>
            <a:r>
              <a:rPr lang="it-IT" i="1" dirty="0"/>
              <a:t> </a:t>
            </a:r>
            <a:r>
              <a:rPr lang="it-IT" i="1" dirty="0" err="1"/>
              <a:t>sonus</a:t>
            </a:r>
            <a:r>
              <a:rPr lang="it-IT" i="1" dirty="0"/>
              <a:t> quidam est </a:t>
            </a:r>
            <a:r>
              <a:rPr lang="it-IT" i="1" dirty="0" err="1"/>
              <a:t>laetitiae</a:t>
            </a:r>
            <a:r>
              <a:rPr lang="it-IT" i="1" dirty="0"/>
              <a:t>, sine </a:t>
            </a:r>
            <a:r>
              <a:rPr lang="it-IT" i="1" dirty="0" err="1"/>
              <a:t>verbis</a:t>
            </a:r>
            <a:r>
              <a:rPr lang="it-IT" dirty="0"/>
              <a:t>).</a:t>
            </a:r>
            <a:r>
              <a:rPr lang="es-ES_tradnl" dirty="0"/>
              <a:t> </a:t>
            </a:r>
            <a:endParaRPr lang="es-MX" dirty="0">
              <a:latin typeface="Arial Narrow" pitchFamily="34" charset="0"/>
            </a:endParaRPr>
          </a:p>
        </p:txBody>
      </p:sp>
      <p:pic>
        <p:nvPicPr>
          <p:cNvPr id="135170" name="Picture 2" descr="https://encrypted-tbn3.gstatic.com/images?q=tbn:ANd9GcQEllZE-i75DyjtebfbDGwAlVvJUbAbOmsf1N4rARz3on3HB2Z3"/>
          <p:cNvPicPr>
            <a:picLocks noChangeAspect="1" noChangeArrowheads="1"/>
          </p:cNvPicPr>
          <p:nvPr/>
        </p:nvPicPr>
        <p:blipFill>
          <a:blip r:embed="rId2" cstate="print"/>
          <a:srcRect/>
          <a:stretch>
            <a:fillRect/>
          </a:stretch>
        </p:blipFill>
        <p:spPr bwMode="auto">
          <a:xfrm>
            <a:off x="251520" y="4293096"/>
            <a:ext cx="3024336" cy="2265334"/>
          </a:xfrm>
          <a:prstGeom prst="rect">
            <a:avLst/>
          </a:prstGeom>
          <a:noFill/>
        </p:spPr>
      </p:pic>
      <p:pic>
        <p:nvPicPr>
          <p:cNvPr id="135172" name="Picture 4" descr="https://encrypted-tbn0.gstatic.com/images?q=tbn:ANd9GcSv--l4ZSxk1CnvFgG41fnfwQH2l9jCyJ6jHx0iGGyBaj5MmAFgrg"/>
          <p:cNvPicPr>
            <a:picLocks noChangeAspect="1" noChangeArrowheads="1"/>
          </p:cNvPicPr>
          <p:nvPr/>
        </p:nvPicPr>
        <p:blipFill>
          <a:blip r:embed="rId3" cstate="print"/>
          <a:srcRect/>
          <a:stretch>
            <a:fillRect/>
          </a:stretch>
        </p:blipFill>
        <p:spPr bwMode="auto">
          <a:xfrm>
            <a:off x="3707904" y="4005064"/>
            <a:ext cx="2124075" cy="2143125"/>
          </a:xfrm>
          <a:prstGeom prst="rect">
            <a:avLst/>
          </a:prstGeom>
          <a:noFill/>
          <a:ln w="76200">
            <a:solidFill>
              <a:schemeClr val="tx1"/>
            </a:solidFill>
          </a:ln>
        </p:spPr>
      </p:pic>
      <p:pic>
        <p:nvPicPr>
          <p:cNvPr id="135174" name="Picture 6" descr="https://encrypted-tbn1.gstatic.com/images?q=tbn:ANd9GcRQQn3s8HgGF4lRRru91IxJ7L-UnesPkgmtmYmdzlCOstSSZYNV"/>
          <p:cNvPicPr>
            <a:picLocks noChangeAspect="1" noChangeArrowheads="1"/>
          </p:cNvPicPr>
          <p:nvPr/>
        </p:nvPicPr>
        <p:blipFill>
          <a:blip r:embed="rId4" cstate="print"/>
          <a:srcRect/>
          <a:stretch>
            <a:fillRect/>
          </a:stretch>
        </p:blipFill>
        <p:spPr bwMode="auto">
          <a:xfrm>
            <a:off x="6084168" y="4293096"/>
            <a:ext cx="2787896" cy="2088232"/>
          </a:xfrm>
          <a:prstGeom prst="rect">
            <a:avLst/>
          </a:prstGeom>
          <a:noFill/>
        </p:spPr>
      </p:pic>
    </p:spTree>
  </p:cSld>
  <p:clrMapOvr>
    <a:masterClrMapping/>
  </p:clrMapOvr>
  <p:transition>
    <p:split orient="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1520" y="404664"/>
            <a:ext cx="8640960" cy="3528392"/>
          </a:xfrm>
        </p:spPr>
        <p:txBody>
          <a:bodyPr>
            <a:normAutofit fontScale="92500"/>
          </a:bodyPr>
          <a:lstStyle/>
          <a:p>
            <a:pPr algn="just"/>
            <a:r>
              <a:rPr lang="es-MX" dirty="0"/>
              <a:t>Los pueblos orientales conocían desde hacía siglos estas expresiones melódicas de alegría dentro y fuera del culto. San Jerónimo refiere que el aleluya resonaba alegremente en los campos de Belén y sobre las costas del Mediterráneo, aliviando las fatigas del agricultor y las ansias del marinero cristiano.</a:t>
            </a:r>
            <a:r>
              <a:rPr lang="es-MX" i="1" dirty="0"/>
              <a:t> </a:t>
            </a:r>
            <a:r>
              <a:rPr lang="es-MX" dirty="0"/>
              <a:t>La Iglesia romana, dándoles carta de ciudadanía en su liturgia pascual, procuró atemperarlas reprimiendo su exuberancia artística y manteniéndolas vinculadas a un salmo, conforme a la buena tradición litúrgica y </a:t>
            </a:r>
            <a:r>
              <a:rPr lang="es-MX" dirty="0" smtClean="0"/>
              <a:t>responsorial.</a:t>
            </a:r>
            <a:endParaRPr lang="es-ES_tradnl" dirty="0"/>
          </a:p>
          <a:p>
            <a:endParaRPr lang="es-ES" dirty="0"/>
          </a:p>
        </p:txBody>
      </p:sp>
      <p:pic>
        <p:nvPicPr>
          <p:cNvPr id="4" name="Imagen 3"/>
          <p:cNvPicPr>
            <a:picLocks noChangeAspect="1"/>
          </p:cNvPicPr>
          <p:nvPr/>
        </p:nvPicPr>
        <p:blipFill>
          <a:blip r:embed="rId2" cstate="print"/>
          <a:stretch>
            <a:fillRect/>
          </a:stretch>
        </p:blipFill>
        <p:spPr>
          <a:xfrm>
            <a:off x="323528" y="3789039"/>
            <a:ext cx="4176464" cy="2880321"/>
          </a:xfrm>
          <a:prstGeom prst="rect">
            <a:avLst/>
          </a:prstGeom>
        </p:spPr>
      </p:pic>
      <p:pic>
        <p:nvPicPr>
          <p:cNvPr id="5" name="Imagen 4"/>
          <p:cNvPicPr>
            <a:picLocks noChangeAspect="1"/>
          </p:cNvPicPr>
          <p:nvPr/>
        </p:nvPicPr>
        <p:blipFill>
          <a:blip r:embed="rId3" cstate="print"/>
          <a:stretch>
            <a:fillRect/>
          </a:stretch>
        </p:blipFill>
        <p:spPr>
          <a:xfrm>
            <a:off x="4479434" y="3789040"/>
            <a:ext cx="4413046" cy="2952328"/>
          </a:xfrm>
          <a:prstGeom prst="rect">
            <a:avLst/>
          </a:prstGeom>
        </p:spPr>
      </p:pic>
    </p:spTree>
    <p:extLst>
      <p:ext uri="{BB962C8B-B14F-4D97-AF65-F5344CB8AC3E}">
        <p14:creationId xmlns="" xmlns:p14="http://schemas.microsoft.com/office/powerpoint/2010/main" val="15979746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67544" y="620688"/>
            <a:ext cx="8229600" cy="4389120"/>
          </a:xfrm>
        </p:spPr>
        <p:txBody>
          <a:bodyPr/>
          <a:lstStyle/>
          <a:p>
            <a:pPr algn="just"/>
            <a:r>
              <a:rPr lang="es-MX" dirty="0"/>
              <a:t>Parece muy fundada la opinión de los que consideran los versículos aleluyáticos como una creación posterior introducida para sostener y prolongar la melodía del </a:t>
            </a:r>
            <a:r>
              <a:rPr lang="es-MX" i="1" dirty="0"/>
              <a:t>Jubilus </a:t>
            </a:r>
            <a:r>
              <a:rPr lang="es-MX" dirty="0"/>
              <a:t>o para justificar su repetición. Más bien son una expresión artística del siglo VI que contribuyó a dar mayor esplendor al culto.</a:t>
            </a:r>
            <a:endParaRPr lang="es-ES_tradnl" dirty="0"/>
          </a:p>
          <a:p>
            <a:endParaRPr lang="es-ES" dirty="0"/>
          </a:p>
        </p:txBody>
      </p:sp>
      <p:pic>
        <p:nvPicPr>
          <p:cNvPr id="4" name="Imagen 3"/>
          <p:cNvPicPr>
            <a:picLocks noChangeAspect="1"/>
          </p:cNvPicPr>
          <p:nvPr/>
        </p:nvPicPr>
        <p:blipFill>
          <a:blip r:embed="rId2" cstate="print"/>
          <a:stretch>
            <a:fillRect/>
          </a:stretch>
        </p:blipFill>
        <p:spPr>
          <a:xfrm>
            <a:off x="648072" y="3328392"/>
            <a:ext cx="7812360" cy="3124944"/>
          </a:xfrm>
          <a:prstGeom prst="rect">
            <a:avLst/>
          </a:prstGeom>
        </p:spPr>
      </p:pic>
    </p:spTree>
    <p:extLst>
      <p:ext uri="{BB962C8B-B14F-4D97-AF65-F5344CB8AC3E}">
        <p14:creationId xmlns="" xmlns:p14="http://schemas.microsoft.com/office/powerpoint/2010/main" val="29950070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74848" y="332656"/>
            <a:ext cx="8661648" cy="6408712"/>
          </a:xfrm>
        </p:spPr>
        <p:txBody>
          <a:bodyPr>
            <a:normAutofit fontScale="70000" lnSpcReduction="20000"/>
          </a:bodyPr>
          <a:lstStyle/>
          <a:p>
            <a:pPr algn="just"/>
            <a:r>
              <a:rPr lang="es-MX" sz="2900" dirty="0"/>
              <a:t>El uso romano del canto aleluyático a fines del siglo V daba lugar a una extraña antinomia, ya que, mientras en el oficio canónico se cantaba el alleluia todos los domingos del año, excepto en Cuaresma, en la misa estaba reservado solamente al período pascual. San Gregorio Magno se encargó de corregirla, suprimiendo el canto del </a:t>
            </a:r>
            <a:r>
              <a:rPr lang="es-MX" sz="2900" i="1" dirty="0"/>
              <a:t>Tractus, </a:t>
            </a:r>
            <a:r>
              <a:rPr lang="es-MX" sz="2900" dirty="0"/>
              <a:t>tradicional en todas las dominicas del año, e introduciendo en su lugar el </a:t>
            </a:r>
            <a:r>
              <a:rPr lang="es-MX" sz="2900" i="1" dirty="0"/>
              <a:t>Alleluia, </a:t>
            </a:r>
            <a:r>
              <a:rPr lang="es-MX" sz="2900" dirty="0"/>
              <a:t>como en el tiempo pascual. Él mismo nos ha dejado constancia de esta innovación en su conocida carta a Juan de Siracusa: “Puesto que el Aleluya se puede decir en la Misa, fuera del tiempo de pentecostés” (</a:t>
            </a:r>
            <a:r>
              <a:rPr lang="es-MX" sz="2900" i="1" dirty="0"/>
              <a:t>Quia Alleluia dici ad missam extra Pentecostés témpora fecistis</a:t>
            </a:r>
            <a:r>
              <a:rPr lang="es-MX" sz="2900" dirty="0"/>
              <a:t>). San Gregorio quiso de este modo equiparar el domingo a la solemnidad pascual, de la que era desde antiguo la conmemoración semanal. Sin embargo, él no previó todas las consecuencias de su iniciativa, porque comenzaron las fiestas de los mártires a ser puestas al mismo nivel que la domínica, y vinieron luego las de los confesores y vírgenes, y resultó que lo que antes era el poema pascual por excelencia, se convirtió en el canto ordinario del coro. Los libros medievales contienen para este fin una cantidad extraordinaria de versículos aleluyáticos, compuestos del siglo VIII en adelante. Con todo esto, no puede negarse que la extensión del canto del aleluya a la mayor parte del año litúrgico ha hecho perder a esta exclamación su significado primitivo pascual, y tampoco puede negarse que el aleluya ha perdido no poco de su antigua encantadora belleza, aunque hemos de reconocer su riqueza pastoral y litúrgica en todas las celebraciones donde se entona.</a:t>
            </a:r>
            <a:endParaRPr lang="es-ES_tradnl" sz="2900" dirty="0"/>
          </a:p>
          <a:p>
            <a:endParaRPr lang="es-ES" dirty="0"/>
          </a:p>
        </p:txBody>
      </p:sp>
    </p:spTree>
    <p:extLst>
      <p:ext uri="{BB962C8B-B14F-4D97-AF65-F5344CB8AC3E}">
        <p14:creationId xmlns="" xmlns:p14="http://schemas.microsoft.com/office/powerpoint/2010/main" val="31755518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67544" y="836712"/>
            <a:ext cx="8424936" cy="5688632"/>
          </a:xfrm>
        </p:spPr>
        <p:txBody>
          <a:bodyPr>
            <a:normAutofit fontScale="92500" lnSpcReduction="20000"/>
          </a:bodyPr>
          <a:lstStyle/>
          <a:p>
            <a:pPr algn="just"/>
            <a:r>
              <a:rPr lang="es-MX" sz="2800" dirty="0"/>
              <a:t>La alegre aclamación del </a:t>
            </a:r>
            <a:r>
              <a:rPr lang="es-MX" sz="2800" b="1" i="1" dirty="0"/>
              <a:t>Aleluya </a:t>
            </a:r>
            <a:r>
              <a:rPr lang="es-MX" sz="2800" dirty="0"/>
              <a:t>antes del Evangelio puede servir para acompañar la procesión con el evangeliario (Función de movimiento-acompañamiento), o como saludo comunitario a la proclamación del Evangelio (Función aclamatoria). En las normas del Misal dice que, de no cantarse, es mejor eliminarlo: ¡tan importante se considera cantarlo! El leccionario contiene, para cada Evangelio, un versículo propio que puede ser leído o cantado entre los </a:t>
            </a:r>
            <a:r>
              <a:rPr lang="es-MX" sz="2800" b="1" i="1" dirty="0"/>
              <a:t>Aleluya</a:t>
            </a:r>
            <a:r>
              <a:rPr lang="es-MX" sz="2800" dirty="0"/>
              <a:t>. En los cuarenta días de la Cuaresma no se canta el </a:t>
            </a:r>
            <a:r>
              <a:rPr lang="es-MX" sz="2800" b="1" i="1" dirty="0"/>
              <a:t>Aleluya</a:t>
            </a:r>
            <a:r>
              <a:rPr lang="es-MX" sz="2800" dirty="0"/>
              <a:t>, sino que se sustituye por otro canto breve de aclamación al Evangelio, pero que no contenga la palabra “aleluya”. El </a:t>
            </a:r>
            <a:r>
              <a:rPr lang="es-MX" sz="2800" b="1" i="1" dirty="0"/>
              <a:t>Aleluya </a:t>
            </a:r>
            <a:r>
              <a:rPr lang="es-MX" sz="2800" dirty="0"/>
              <a:t>se vuelve a cantar solamente en la Pascua, para anunciar la resurrección de Cristo. En algunas comunidades se canta también el </a:t>
            </a:r>
            <a:r>
              <a:rPr lang="es-MX" sz="2800" b="1" i="1" dirty="0"/>
              <a:t>Aleluya </a:t>
            </a:r>
            <a:r>
              <a:rPr lang="es-MX" sz="2800" dirty="0"/>
              <a:t>u otro canto breve al final de la lectura del Evangelio.</a:t>
            </a:r>
            <a:endParaRPr lang="es-ES_tradnl" sz="2800" dirty="0"/>
          </a:p>
          <a:p>
            <a:endParaRPr lang="es-ES" dirty="0"/>
          </a:p>
        </p:txBody>
      </p:sp>
    </p:spTree>
    <p:extLst>
      <p:ext uri="{BB962C8B-B14F-4D97-AF65-F5344CB8AC3E}">
        <p14:creationId xmlns="" xmlns:p14="http://schemas.microsoft.com/office/powerpoint/2010/main" val="35424950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texto"/>
          <p:cNvSpPr>
            <a:spLocks noGrp="1"/>
          </p:cNvSpPr>
          <p:nvPr>
            <p:ph type="body" sz="half" idx="2"/>
          </p:nvPr>
        </p:nvSpPr>
        <p:spPr>
          <a:xfrm>
            <a:off x="251520" y="404664"/>
            <a:ext cx="2567880" cy="4603441"/>
          </a:xfrm>
        </p:spPr>
        <p:txBody>
          <a:bodyPr>
            <a:normAutofit fontScale="25000" lnSpcReduction="20000"/>
          </a:bodyPr>
          <a:lstStyle/>
          <a:p>
            <a:pPr algn="ctr"/>
            <a:r>
              <a:rPr lang="es-MX" dirty="0" smtClean="0"/>
              <a:t> </a:t>
            </a:r>
          </a:p>
          <a:p>
            <a:pPr algn="ctr"/>
            <a:r>
              <a:rPr lang="es-MX" sz="11200" dirty="0" smtClean="0">
                <a:latin typeface="Arial Narrow" pitchFamily="34" charset="0"/>
              </a:rPr>
              <a:t>Dice la Instrucción </a:t>
            </a:r>
            <a:r>
              <a:rPr lang="es-MX" sz="11200" i="1" dirty="0" err="1" smtClean="0">
                <a:latin typeface="Arial Narrow" pitchFamily="34" charset="0"/>
                <a:hlinkClick r:id="rId2"/>
              </a:rPr>
              <a:t>Musicam</a:t>
            </a:r>
            <a:r>
              <a:rPr lang="es-MX" sz="11200" i="1" dirty="0" smtClean="0">
                <a:latin typeface="Arial Narrow" pitchFamily="34" charset="0"/>
                <a:hlinkClick r:id="rId2"/>
              </a:rPr>
              <a:t> </a:t>
            </a:r>
            <a:r>
              <a:rPr lang="es-MX" sz="11200" i="1" dirty="0" err="1" smtClean="0">
                <a:latin typeface="Arial Narrow" pitchFamily="34" charset="0"/>
                <a:hlinkClick r:id="rId2"/>
              </a:rPr>
              <a:t>Sacram</a:t>
            </a:r>
            <a:r>
              <a:rPr lang="es-MX" sz="11200" i="1" dirty="0" smtClean="0">
                <a:latin typeface="Arial Narrow" pitchFamily="34" charset="0"/>
              </a:rPr>
              <a:t> </a:t>
            </a:r>
            <a:r>
              <a:rPr lang="es-MX" sz="11200" dirty="0" smtClean="0">
                <a:latin typeface="Arial Narrow" pitchFamily="34" charset="0"/>
              </a:rPr>
              <a:t>en</a:t>
            </a:r>
            <a:r>
              <a:rPr lang="es-MX" sz="11200" i="1" dirty="0" smtClean="0">
                <a:latin typeface="Arial Narrow" pitchFamily="34" charset="0"/>
              </a:rPr>
              <a:t> </a:t>
            </a:r>
            <a:r>
              <a:rPr lang="es-MX" sz="11200" dirty="0" smtClean="0">
                <a:latin typeface="Arial Narrow" pitchFamily="34" charset="0"/>
              </a:rPr>
              <a:t> el número</a:t>
            </a:r>
            <a:r>
              <a:rPr lang="es-MX" sz="11200" i="1" dirty="0" smtClean="0">
                <a:latin typeface="Arial Narrow" pitchFamily="34" charset="0"/>
              </a:rPr>
              <a:t> </a:t>
            </a:r>
            <a:r>
              <a:rPr lang="es-MX" sz="11200" dirty="0" smtClean="0">
                <a:latin typeface="Arial Narrow" pitchFamily="34" charset="0"/>
              </a:rPr>
              <a:t>44:</a:t>
            </a:r>
          </a:p>
          <a:p>
            <a:pPr algn="ctr"/>
            <a:endParaRPr lang="es-MX" sz="11200" b="1" i="1" dirty="0" smtClean="0">
              <a:latin typeface="Arial Narrow" pitchFamily="34" charset="0"/>
            </a:endParaRPr>
          </a:p>
          <a:p>
            <a:pPr algn="ctr"/>
            <a:r>
              <a:rPr lang="es-MX" sz="11200" b="1" i="1" dirty="0" smtClean="0">
                <a:latin typeface="Arial Narrow" pitchFamily="34" charset="0"/>
              </a:rPr>
              <a:t> «En particular solemnícense los sagrados ritos de la Semana santa; mediante la celebración del misterio pascual los fieles son conducidos como al corazón del año litúrgico y de la liturgia misma»</a:t>
            </a:r>
            <a:r>
              <a:rPr lang="es-MX" sz="11200" dirty="0" smtClean="0">
                <a:latin typeface="Arial Narrow" pitchFamily="34" charset="0"/>
              </a:rPr>
              <a:t>.</a:t>
            </a:r>
          </a:p>
          <a:p>
            <a:endParaRPr lang="es-MX" dirty="0"/>
          </a:p>
        </p:txBody>
      </p:sp>
      <p:pic>
        <p:nvPicPr>
          <p:cNvPr id="12" name="11 Marcador de posición de imagen" descr="https://encrypted-tbn2.gstatic.com/images?q=tbn:ANd9GcR3zZ85i_XZcphlGjB8Ptlp8gYnYWKr_ezZwl0DPxRX8EeoMOYbJg">
            <a:hlinkClick r:id="rId3"/>
          </p:cNvPr>
          <p:cNvPicPr>
            <a:picLocks noGrp="1"/>
          </p:cNvPicPr>
          <p:nvPr>
            <p:ph type="pic" idx="1"/>
          </p:nvPr>
        </p:nvPicPr>
        <p:blipFill>
          <a:blip r:embed="rId4" cstate="print"/>
          <a:srcRect l="17103" r="17103"/>
          <a:stretch>
            <a:fillRect/>
          </a:stretch>
        </p:blipFill>
        <p:spPr bwMode="auto">
          <a:xfrm rot="420000">
            <a:off x="3408549" y="1194793"/>
            <a:ext cx="4695252" cy="3931920"/>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MX" b="1" dirty="0" smtClean="0"/>
              <a:t>III LITURGIA BAUTISMAL</a:t>
            </a:r>
            <a:r>
              <a:rPr lang="es-MX" dirty="0" smtClean="0"/>
              <a:t/>
            </a:r>
            <a:br>
              <a:rPr lang="es-MX" dirty="0" smtClean="0"/>
            </a:br>
            <a:endParaRPr lang="es-MX" dirty="0"/>
          </a:p>
        </p:txBody>
      </p:sp>
      <p:sp>
        <p:nvSpPr>
          <p:cNvPr id="3" name="2 Marcador de contenido"/>
          <p:cNvSpPr>
            <a:spLocks noGrp="1"/>
          </p:cNvSpPr>
          <p:nvPr>
            <p:ph idx="1"/>
          </p:nvPr>
        </p:nvSpPr>
        <p:spPr>
          <a:xfrm>
            <a:off x="467544" y="1340768"/>
            <a:ext cx="8229600" cy="4389120"/>
          </a:xfrm>
        </p:spPr>
        <p:txBody>
          <a:bodyPr/>
          <a:lstStyle/>
          <a:p>
            <a:pPr algn="just"/>
            <a:r>
              <a:rPr lang="es-MX" sz="2400" dirty="0" smtClean="0">
                <a:latin typeface="Arial Narrow" pitchFamily="34" charset="0"/>
              </a:rPr>
              <a:t>Es el momento en que se bendice el agua bautismal, se administra el Bautismo a quienes se hayan preparado para ingresar en la comunidad cristiana y se renuevan las promesas bautismales por parte de todos los presentes.</a:t>
            </a:r>
            <a:r>
              <a:rPr lang="es-MX" sz="2400" i="1" dirty="0" smtClean="0">
                <a:latin typeface="Arial Narrow" pitchFamily="34" charset="0"/>
              </a:rPr>
              <a:t> </a:t>
            </a:r>
            <a:r>
              <a:rPr lang="es-MX" sz="2400" dirty="0" smtClean="0">
                <a:latin typeface="Arial Narrow" pitchFamily="34" charset="0"/>
              </a:rPr>
              <a:t>La </a:t>
            </a:r>
            <a:r>
              <a:rPr lang="es-MX" sz="2400" b="1" dirty="0" smtClean="0">
                <a:latin typeface="Arial Narrow" pitchFamily="34" charset="0"/>
              </a:rPr>
              <a:t>liturgia bautismal</a:t>
            </a:r>
            <a:r>
              <a:rPr lang="es-MX" sz="2400" dirty="0" smtClean="0">
                <a:latin typeface="Arial Narrow" pitchFamily="34" charset="0"/>
              </a:rPr>
              <a:t> contiene dos temas fundamentales: la Resurrección y el Bautismo. Ambos se complementan, siendo el bautismo símbolo de la Resurrección. La Resurrección de Jesús por el bautismo, es real resurrección de Cristo en los cristianos.</a:t>
            </a:r>
          </a:p>
          <a:p>
            <a:pPr algn="just"/>
            <a:endParaRPr lang="es-MX" dirty="0">
              <a:latin typeface="Arial Narrow" pitchFamily="34" charset="0"/>
            </a:endParaRPr>
          </a:p>
        </p:txBody>
      </p:sp>
      <p:sp>
        <p:nvSpPr>
          <p:cNvPr id="136194" name="AutoShape 2" descr="data:image/jpeg;base64,/9j/4AAQSkZJRgABAQAAAQABAAD/2wCEAAkGBhQSERUUExQVFRUWGBgYGBgXGBwVGxsYGh8cGxwdGRccHCYeGBwjGhQXHy8gIycpLCwsGB8xNTAqNSYsLCkBCQoKDgwOGg8PGi0lHiQpKS8sLCwsLCwsLCktKSksLSwsLy0sLCwpLCwsLCkpLSwsLCksKSwpLCwsKSwpLCwsLP/AABEIAL4AoAMBIgACEQEDEQH/xAAcAAADAQEBAQEBAAAAAAAAAAAFBgcEAwIBCAD/xABGEAACAQIEAwUEBwUGAwkAAAABAhEAAwQSITEFBkETIlFhcQcygZEUI0JSobHBstHh8PEkM2JygqIXc5IVFiVDg7PC0uL/xAAZAQADAQEBAAAAAAAAAAAAAAACAwQBAAX/xAAtEQACAgIBAwMCBQUBAAAAAAAAAQIRAyESEzFBBCJRYXEygZGh8BQjUrHRBf/aAAwDAQACEQMRAD8AmvNnDX7bRGIC7x6k1i4Nwp75ypoOrH9POjGLOa4QM5N6UGZtB4tI8J2/OqlyNyoluz2uXQQV6QuxYeLE6+UVPG3URkp8U5Cfwz2YEgFhp1zSW/6dAPQkUzcO9ldrXMSIjfKvSRpkPj0Jp/wlgjbVY0DDLPWZgE13tX1RyXCzm0J7pHQAEjUDxEVV0EvxOyNepcnSEPF+yy1GkEHQBlEk/CPypL5o9mvZqcoyN01lT6HpV/DZoPSSfGhfHcKr2yDsdwaDof4dzJeueN+7sfku9h2RypBDAxHWaM8I4q4IDEg/ZaYIPmaNe0Pl82L2YAkbhtpXaJ8QetKTWDoZ0bUdfn4Ut1NbK78ouvJ/Gu2twx767+fnTZhkmo5yJxMqbbTrm7N/Q6CatmHtRXnyjTooi7R1WzpX1VBPh617LwaRva1zS2EwirbMXbxKg9Qg94j4kCmwibYZ4xz5h8Ocsl2G8ER86BHn23elezKzsQZqGLhrjguxMeJMzW3lviLpfVZJUmCDqKocfqJcrLlgrJeIM0+cC4X2aSdzS7yRwvMBc+zA+dPAFHBXsGTrR/RWTFYaRpvWyvhFbOHIFOhN5ixy27bZmAPh1NAeDcRXxo/zXyl2pa4NTvSxhcDkIEVPTTC7kywNpnxQDEHJbkQNi7AH8qvnDrCW7SqPsCCs6jSJ8gKinLwnGkH7tofDOatvFbi21BfM3fCqsCXc6KBsZPj0iafiXubfhCM7aSSV2z1w/jIvW1bcZjLfZBEgiTv0Phr8K3WsOtzvEBh9nw9fn+VTrD38Time2ysLFq6xZEOZjLEnM0wYY9P41QuC4Ts0gwOoUbKIGm58CdKmyeq5/wBtfqOfpOm+pJ7+Duz5SNCfIbkfrFeMbcEQyoV6htNd65WOL27lwosllJgkaSN9f6Vw4ndDCckR3izL4ems+dW+nydVEuVdHuIntTwCXbCMoHvZIGwDqflqv41Du1bs12jUfKv0JzqxbCmelyydiJ70H86gVxe7/qf9qgmuEmhmGfUxqTGrkriX0YqHtdp2xHcChmn7BE7bT8RVas80qGRXR1LkKJQgSdQCRIHWo9y9j82Rsw7VTMGR7sQ2nhA/dT7heIXL1tHDDtDcgQCFXSNtwp11OxIPSpJLZVHtoeLvMGGVSWfKFJBmRqN+n40p86WcDi7XasrXDbRgmrqvqdANzPnWp8KpaLhJ93pIOyjXbUnX0pJ5640MOWX3rlzOurSUWFG3gZ06UUG2a9AbC8MRlCdBTRyzyNbuXkKp3v08aVuUbvaabnwq+cmcA+j2sze++/kPCtW3QPZWHcBgltW1RdlAFaK5PeAk+FDH5kSDuCPGqOaWgKbC4av5mpat84oPsk+YrxxHj63U7sxWdRUdxGZnA3IpdxmItMxASG8fGln6RczaMY86a+AXkKd6M079YoHPkYiJ8r2px5G2ljf/AJlVjmjiABFtGU38lx7IaI7QaaH70FiB1iphy2I4iY+7Y/8Acph5rxfa8S7P7ShFEfY7uckH7wkwehpGXJwg39inFi6mWK+7Pvs5x4ZuzLGWUhte9mAVjPUGV1B8aoBtXZylgEJMlSQT1gfdnx+VIXLd0jiC9oqsRbKh8qqSz94sxVZYzaIk6093FH3WJGoKliaZ6X0+LLjv6k3/AKGfJjzUvgA3+ZL+GuITbRrTErkQZXQidAPtRHxpm7YOpecqkSQwiBGuYNsaXuOvbS4hY99tFBVZZt0EmACAD86H838XuDC3Sqhilpe0ViRo5M6DcgFYpeOUfT5XFu0Hmx/1GBTSp+T5zljbf0U9ndS4A9pTlI0OY9R6VA8S0T/nuftU/wDBrxuYS9I2uWI66AvMzU+xJhf9T/tU9T6jchOOPHGkf3DbWe/aUECbi6nbf9wqkcEx4W52aBiFJgsYjXoB08qlKv3gR4iqPw+5F/1NDlXYbjKngWDKCyZj5HX5HSohz7gTc4ldyNmzEEzoQYgg+kVYeF40BfhSLgOXDiOJ3W+z2hJ/ClxlxGtWMvso5HCfXPqB7o8/GqtexMaChVhltWwqwABArl9Mk110DVm+9f7pmljGcNZ1NwDuzHrRF8T2ri2u32j5US4txFLFg7REKPE0LnYVUJOFwcnWitrBgCSNKxYDiSurSIINejzGg7rERtNGqBo9i4MxhdK7qmsrNbsDg0eCNZopa4eARR0wKI1yvaniDDeRh/26aeNZG4i7rBIVUOn2oOaT5AClzle4BxA+S4f8Xprx/LV61iLt0AXe0EqobJqWjLJGnvLr5VN6iMp43GP0KsMlDLFvtTMVi+tvEdruVVXMeCPr81Zq08zc1s5HZFlthZcHutJmDodRpXK1wC+95bdwJZJ7pVGzShUOQ1xliYkQB8aKDlELdJ7BCQIXvG4I6mCfHSkYYZ8eNw8WB6uMMuSMk1+YC4TxS3iMRh7N1i7BCQG1m6j5kgnclJXWqEOCWhqLWcMRsdCPs5gTsNPlQ/hvA1a9ad7CIbZLBsuUzB935005a9PCrj71smk3HSeiG4bDC2mLQDLku21iNDDXQYPWIqW4xO6f81z9qrXxmzdVMSzkZXuqyr1AJcj9oVHr6xaP+e5+1QY3So1RahsB2/eA8xT/AIS4O2ikS0neX/MPzp6wdn64/wA9a3M+xsB3wV+YAo3wqytosQNWMn1oVwzDZRJGpra17WpmxzQUvcRNccVjioge8axK3U1o4fYzPmbptWNmpBrglnIknc6k0rcy8d7a5lU90aD9TWvmnjws2igPebfyFT/C4/MZn40CXlhSl4Cly+V906+VZ1w7swa45VfPc+grxiMcLakgifGteBNsgFnzsdZMH8tBTBYe4bxZkAFrNlGkk/pRv/v1kUZon+elJHEeKOLZKCI/nWke7j71y4QCY/H501SpA1sfeWLE8RuD/Dhh/vp5+m3c7F3V4HcHdXIVJI0iGnSZ8KTuV2H/AGhcP/I/aH76avoYk3MxDCYkLl16aaz03oOTG8UZnxl8XlukW3KtmJBy6FMpWBIM6dBtTJwbmFMQYZcjLuDqD6Helm8tzRuyCk6e9mHXeK94K/ew7ZlyvcKkAMCAJ66ETRY8ri99jJ41JfUaOO6IOzgMcygg+6Spgj4r+Nd7XFeztobzAq8ZXAgmRmGZenqKV+Lc9/Rba3cRlUSF9zdjroVJjQHWhP8AxtwT3CjYa4yrs6ZXB9F0I361TF8m3F9yeS4pKQV5/lcJO/8AdiTuPe+YqFXFm0T/AIn/ADqy+0Lj9m/w8XLJ7uZAZGRl97QqfUUH5F5Nwt5bOIYF4WQJhRvMr9o+NTZZ8ZNjsUOcSR3uGui27hU5GYQY86fuXMJNzMRprTzzdgcJfwrXsPaVjZDAhFKBhsRsMwBE9dRSvw/uIAQVMCQdx5HzFJebkH01HaGIXhtXk6mBQxL80c4NhjdJRNHIIDTGTTVvEkdBI3oLs01YPgrPoWRI1hmAPrl3iu2OwbWLZfuuqiSUM1P+f8GcM65XNy7c+rBMhugEnMNSZkwd96EYDimOwN6321wFWUsFLZ0uI2hAPUaajejStWdTRix/MbYjM/QsY9BtSna4tcQkK3U0c4y6Ldc2xltv31XYDNrHwNcuS+XlxeICOHaZIVOsHYn7O9URcUnJrQtRcnQFvcQu3SBJM6ADxNOfs/wtxWuBwwCkDXugMCZBmmy7yT9Ev2nvW7KAMuREgycwyhmOvUUFfiDPxXE2iAAbr5gpmCNdDQLN1E1Fdg5YuG7uwtxd1CFVjUkmATrp1rFyTw+3cxN0OoYBdNI1kD8jWzieFAtyBrI1PnQfkbG5cTe8gR/uFDJAwWzbgeKC3jb2Z1Xu2iCTGo10+VM45uca9uhHnlNST2gCMV/pWidjC2Sn/R18hP50yUaSZl7KMnN06DEWt53WtSc2eOItyPNdqgDYFmY5RpJ/Ot+D5euEjatlCK8hxjJ+Ch8x8yDEG073LbIDCWmXN3sxGf7u06U0rylhcXbQ3B2CwGHdVHzHrnAkAz1pK5M4NczhrrL2SdxQsMrTrJ3AOg2qwZbLG0roC8RI3y/PvD5xXnyrlp7RY9Q0tCNzpyz9Dw+S9cNyy5CLdIGZDuBdj3l094ailr2d4y2mbO7dthixVJAzDNrr13bTbWtPtJ9or9rewiFLyaqSBKiREAa95QYJnep7wAuuJttqCWg+h0NWuMp425a+CTHUJa2vNH6TwmPsixcdbaqHUu+XrIOhYCGPoalPEeY1u3WdRAJ6mTHST4xTjyxfNzt+2uqyYRM3ZomQMwWe82aWykQRG5pC4vwLMS1khWIlkOxbSY8KmiqrkMkrvgbLPFZA1o3wbjLI47NsrsCoaJALaAkdQCZ+FTW5fuIYYFSOlarHGykE9KNx+BSfyXdsGzWl+krbe8rESomBsCCepGvxpM5j5Nu4tVFsi2bD3F6MGDkMSPujQAD18aDcp+1FR2gvvlA7yE65mLahmiSdSdwIG1bRz2Oxd7bt32aCBBOw7o6Tl33pM1ODuj0MON51wjsVueeXL1nEWrfZ5ibSCUGhMGT5fGmf2VY5sIpw922Fv3WLWSSIbSILAkjvCKSeI2rzHO4YAmQD+eu58zrRXF8e7C1hMThyc1l3Rw0Ew4B8NjlMU/k5JQXn/Y3J6Ho43OV3+1FducEuY22v01VR7dxChQ9VIOkE6addaUuM8Mw9rFZ0yi9cu3GaGlivenMJMd7TptRTljnO1dWwWvoWuXAqJM3Jn7QJnymAKWOI8VsXcV3E+sQubl2SATJhYjveukdKTFyXe0SrFKVxjvR34o3cPqKSuVcRGIvn1/aFO3HeH3EtSymCAwMeOvzpD5XsfXXSf57wqu1xZJFbPXtIt/2mR91f1oZhSndAu9VnQ9ANKJ+0Vv7R/pX9a94fB5ETSQVU/MCn9ogVZ84VhFOoiPHyrXi1uv8AVWkZQwPf2zRuo8NPGhOC4r2N62CoK7sD4eVWLt7d/DjslhmE29IOYeB8Rv57UuOPdsPNlf4Uc+V+W1vYJLYPZlYXbrv89Pwrtz/gcYML2WGYFkVczZQHZWn3G8jPnRblXDGwQudmXKZLasWOzHz3orxuwc66kBrZOh2IZTHocxoVgjbYPXm0k2fnnD8saENIeTJO8+dEuCcEbMr9k0q0GFMabmR40/c54O2Ht4gyF924EiTMZDJHQzSnfs9lcN205RS8Bp8YgsBoNZB9amyqduNlmNxa7UF8Lj+zbF2SoHatI/6lzAeqz86w4q4BrlGYmJ8t/wCfWnHgtuzjDnxClLiEp7wbXSTOUNqIIM0nc0cNfC4l1MlBHZt0KnXfadh6ikq3tnJKLoHcatLdtlCO9BIPhHnSbgOD4jEN2dm29xte6on5+Hxqqck8XwuLP0XFKpdBCOO6cu8hh4TqDI2PjVY4HwS1hrYt2raoB90QW82O5PrVnpk9r+fxk3qJbPyVw7g7vfFoqQwYhh1Eb6eNXbkb2fqV7XEKFUaIoOsDqW6fCtycLsXeI3r1u0oKkW2cdXHvR0zaxNGeY+KdnaCJAnQj/DTMnvfu7HRzSxR443V935+388nrF8g4O8CApDD7SuZnzEwRXH/hpg2V7b2s6mDlJgaGRt1EEehrNy3jjbujMTlfumTPpTbYxE3XX7sH4MP3ijjjx96FPNlqnJ/qT7A+zazbx1vEZmGR5VBlyqdYAhdh09K48L9nFq1fS+3aP3s4SVKzqZbQEgRMelPdxct0/wCbN/tkfrXnDakL4J/P51K7Toq6+SnT7pHu+6FMtxAQ2kETOkmd5NSvnDlRcJcF20gRLoOkk96QdjtpNVu64a4E6qp/ERS1z7hO1wJ6shn5fwrJfIrG9kN55tf2nX7q/rRPBx2SiPsr+VcOeUnEE/4V/WvFjEEKnoPyFVM1LQE4hhpvp4ER8j/GqxwaybeHAJ1tlbqt4jZh8ATpUxxlyGtt5x+v6VVuW8QHsFGA90/iCKZF6QjIve6GLF4jsStz/wAp4BP3WOxP+EnSehrTjseS6KZ0t3NfKUilXgHMIewcPeAJQG207GJWvPCcPiXxHYoC6W7bKrH7pKlcxPUARPWKLQo18wYTtLJtzq9vT1Qz/wDKprwvFviZsBS+YEQBPz8NaumG5ZKibuV2iBqQFB3jz03/AH1l4byfZw2d8MMquQ1xfeJPUGdumg86nzY79xXhyJLiyY8XxFxGa2c9q6ttCVZd4UDMOs+JFBeA85X72Pt4e/czWXuLbaRIyydAD47HrrpTN7acW8YZsrhlNyHZYDKY7p8vEUmclOv0onQOqOUYxIJGh10kAmJ8KDFBLYeVuUfsWLEYPBXOzN6wq3Wcd62ChB1ysjqAMsaz4aGZr+xHPJtgdlbNy1bKDMSSwDGASdo2pMxeIZrlsK933bhjUgkruRso8ANN618GxzWGZcue26Krqeo9enrRU0yRysdeF5QO6uRdwPEnViT1JJmhePv57hkadKIri7fYBUDg+DGYH+brWLC4eWFH3MMmOWAQDqELfgf3CmXgWKm5ZPR8OPmh/hQDi/cN9o17PIoP+LSf2vlW/lu5Bwx6DMvzP/6rl3O8BPmbji4e9aDxF1LkEkDvKNND4h/Gu/A74clhtlHUHw6jShvtEwTvYtvbXMyPsN4bTTWdwKnlnnl8PiUTMw+sC3bZHTRQCpAIMyalyX1KL8WPqY9Pf/CuIJvXGHUKs+m9ZMTZz57e+Zfx/pXpcajW2uIDlQ94SVbYEkeYnrvX9awmVxeV8yFZ13JOkeVY0IUq0Qbn6/8AX/6R+tC7ONGVfSu/Ptyb/wAB+tLzXYAirqNsLsudSNJGtM/KnHiHVPh/WkXBY6DW/lnHsby5RLFiFXxJ0A/EVqWmIyv3JorXKnKq4vF3L6OewBh4EBrg3CMdx4mqxhMGltcqKFHgKDcuYHsMLatAyYAJ8W3Y0cLx8KzG9WAz27gViW6xZgQAueBG5AEn8ay4qbt1UBICEM0dTOx8tK/sPg7mpzruTHr4+Fa5NvRvERfa5x7D3cK1if7QjW2CEEEBvPb3T49alnJgIxV2B3uzbII3PdmJ0nKDX6HxPLqs5c20LGJJUE6abx5Vh4ly2pQ5bQnX3VAPwNA4SttlKcVjpE7wTobiqHaT9kzHu7ERpEHbxo7Y4ZmOg/pXi7wS7bZSBcgbgr0kzsJrbhON27JAusEM6ZiFn51n0JWb+Hlf7txBGxiumOC4fvSIGpM7CvWM5lthJVlJI6ampxzHxh70rsDsB+tc9GDD9La/Ya+wg37ndHhbQQv7/U0W4G8W7Z+7c/PX9KwY2zksWE+7bH5Vu4dbIw2fpmQ/iw/Shu9hDtj0DW/R1PyYVD/aLhbL8Rm2oRxdt5yD77ESDHQzAq3XLv1beh/IGoPxK4bmLuuTvdzbTABEfgKVJ+6/oOxuloqXK65rTqWzBgN+hiN+tZ8RizYBVvdE77DzFZeAYrLaJBI9dKSvaZzKUs5VPefSfAdaGMbdDtLYk85XZvn0H60uNPjR3mQk3T6UCLVbHsIbPgeAadfZJwftcYLhEi0CfidB+MmkbNVm9i+FAss+xdj8l/rW5NRFPciwYOZtjwBPz/pWtbsAk1mwzd4eQrzjG+rgfaYL+P8ACkp0jUY+H4n65p3Kk/man/NXMlyxirozHKG016ET+tPU5cT/AOn+hpA51xRXFvlthgQsggHp50K2Ph3MVn2lld309SP1rcPakse//uP76V8ZjLQHfwaHxgEflNBr+JwrbYaPnRW0N18D4PaFnOjb/wCJv1NAeJN9M4jYTcIpY/n+6hHD1tk921lpj5KwOfG4i5Glu0q/FyB+QNZy3QXH+3OX5fqMmPwgV4UAdwCgq4HNdQEfaA/GmjiNgm4ZodhrH9qtiNzRS7HnhnjlmIHgPw2/Su/DW/sLKfsuI9DNeeZbnerjw25mwt0eGU/I0C0jRrJlAPGB80qMcRwRW6SN+u+vy86sVh5VPJrX4iptxnD/AF10AbMfzNLlpoZHyYuD4q9ftuqAIFJlpJOsnr6Glrn3AkYO051ObU/EiqHyhhIt3v56H99K/tFw/wD4cPFWH7UfrRRXvQXdE75kvfWGgjPRbmP++b1/n86DVZBaFSPs0y8l81XsLeQW2lWZQVO2pifIiaWRXfCuVII0III9R/SjkrQu62fqLhPMS3FcD31gEfzv4SKIXOICEnpmb47D86/O2G57xK9R4zlE18xHtExxGl345Fn0nLUnTk+4Smi3cS5ht2LxuXHVFCqJYwJI2/Govzrzw93HPcsXCEGVRGxjcx51hxfEcViAnbtKDvDQDUCBMAT/ABpZfem48aW2a5/A32+cr7r3SDG4ZQYrnb5quk6pbn/L/GhHA8UqMxbUxoNvXWjeDu2XaTbPwahmqY+DbQR4XxlnMMqgAHYRTN7PeJFVvN2Zbt76KWEd3qJHgJoNhSgRoUCQQAx0M6ax5TRrg/CmtJhwoEs7uWGoSYgZZ1EDrSE/e9FOSUY+n4+W/wBhxx3FbQuEF1B8DWPg2Pt3caFVwSikkev4H4Vlxl76wHOhIAlSq5j5hjpqDPwoLwzAr9Kt3M6nRyZXKTBOoCxCgb0w86TG/mHHJJlhv0/hXDg+Ot/Rb/e0COT4yINCL3E2uWGbtLYEkHIgy24iAc2rEzvXXlYtcw90FrYDh1zZPEFSJ6Ps222tbVIBMZeEcy23sAglsptSADO8UD4sv1907S5idKz8s9pkv2DeY5VlSEggDX3sveOgBjqa+80G6twusMJQ+ZELP560E0Ngwly8coujyH5Glb2gXAeH3R4f/YH9a14W+4tOxJhtCNjl1USQNDM6Ur82gnAibmY6kg6nWI+IiNaGP4kN8CZzAp7Q0FYUz8fw/e1pduJVcHoCS0chWjD9a4haJYS0MtMfYQz5aUmPxozwzhwYbVz4bhQximPhWDyA7b0p6OjEy4rCQAI8aQbywx9TVj+hgqCamnGuFBLrwftGshJJ0N4X2MPDbGdwviD+VdmwjKf3UT5R4bmxA12Vj+FGcZwUZ9xRt2NhGkY+E8NJZTqfiaq1jD/3KrK9mk5oG+UEQx8z1pHwWGFuIrPxbnR8Nikzg3bQtAG0WIUySQfhlpdX2MydijXcOziSe8UUwba6Mw3nx01G1CMFhu0vIWRTlDEhlBMSZiD3ZnbUUsYX2qW30xNg5xmhrJgZT0IY154J7SLIvs7WHW2WUrlaXBA+0CQCDHjWODJ2N/E8E1prqiAogIFthATqYBk5jA60R4PccWWB2CzmFpQWzqQBA1kGJOtIHGPalqq2LAKhyxa+czs3U9093QwNTXWz7YbdoTYwzC6Q6qXeUUv1ygd6G1reLZlDvy9hQpvC5cYAhiVZzHZ5Sc6faABGvTTzpb9ofN4wz2kFrNmsowOaFkZkMrE7p8aUuDe07G2swJt3SZhrq5iubQ5SI08tqW+NcZvYp1e82dlUID5LO/iZkzRcPkZAI3efMTlK9xSdZCkET4CYB0oRjuPXroyu2nWAFn1jeu92yA3wH5UNK96uhxfZFOfBLEts/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36196" name="AutoShape 4" descr="data:image/jpeg;base64,/9j/4AAQSkZJRgABAQAAAQABAAD/2wCEAAkGBhQSERUUExQVFRUWGBgYGBgXGBwVGxsYGh8cGxwdGRccHCYeGBwjGhQXHy8gIycpLCwsGB8xNTAqNSYsLCkBCQoKDgwOGg8PGi0lHiQpKS8sLCwsLCwsLCktKSksLSwsLy0sLCwpLCwsLCkpLSwsLCksKSwpLCwsKSwpLCwsLP/AABEIAL4AoAMBIgACEQEDEQH/xAAcAAADAQEBAQEBAAAAAAAAAAAFBgcEAwIBCAD/xABGEAACAQIEAwUEBwUGAwkAAAABAhEAAwQSITEFBkETIlFhcQcygZEUI0JSobHBstHh8PEkM2JygqIXc5IVFiVDg7PC0uL/xAAZAQADAQEBAAAAAAAAAAAAAAACAwQBAAX/xAAtEQACAgIBAwMCBQUBAAAAAAAAAQIRAyESEzFBBCJRYXEygZGh8BQjUrHRBf/aAAwDAQACEQMRAD8AmvNnDX7bRGIC7x6k1i4Nwp75ypoOrH9POjGLOa4QM5N6UGZtB4tI8J2/OqlyNyoluz2uXQQV6QuxYeLE6+UVPG3URkp8U5Cfwz2YEgFhp1zSW/6dAPQkUzcO9ldrXMSIjfKvSRpkPj0Jp/wlgjbVY0DDLPWZgE13tX1RyXCzm0J7pHQAEjUDxEVV0EvxOyNepcnSEPF+yy1GkEHQBlEk/CPypL5o9mvZqcoyN01lT6HpV/DZoPSSfGhfHcKr2yDsdwaDof4dzJeueN+7sfku9h2RypBDAxHWaM8I4q4IDEg/ZaYIPmaNe0Pl82L2YAkbhtpXaJ8QetKTWDoZ0bUdfn4Ut1NbK78ouvJ/Gu2twx767+fnTZhkmo5yJxMqbbTrm7N/Q6CatmHtRXnyjTooi7R1WzpX1VBPh617LwaRva1zS2EwirbMXbxKg9Qg94j4kCmwibYZ4xz5h8Ocsl2G8ER86BHn23elezKzsQZqGLhrjguxMeJMzW3lviLpfVZJUmCDqKocfqJcrLlgrJeIM0+cC4X2aSdzS7yRwvMBc+zA+dPAFHBXsGTrR/RWTFYaRpvWyvhFbOHIFOhN5ixy27bZmAPh1NAeDcRXxo/zXyl2pa4NTvSxhcDkIEVPTTC7kywNpnxQDEHJbkQNi7AH8qvnDrCW7SqPsCCs6jSJ8gKinLwnGkH7tofDOatvFbi21BfM3fCqsCXc6KBsZPj0iafiXubfhCM7aSSV2z1w/jIvW1bcZjLfZBEgiTv0Phr8K3WsOtzvEBh9nw9fn+VTrD38Time2ysLFq6xZEOZjLEnM0wYY9P41QuC4Ts0gwOoUbKIGm58CdKmyeq5/wBtfqOfpOm+pJ7+Duz5SNCfIbkfrFeMbcEQyoV6htNd65WOL27lwosllJgkaSN9f6Vw4ndDCckR3izL4ems+dW+nydVEuVdHuIntTwCXbCMoHvZIGwDqflqv41Du1bs12jUfKv0JzqxbCmelyydiJ70H86gVxe7/qf9qgmuEmhmGfUxqTGrkriX0YqHtdp2xHcChmn7BE7bT8RVas80qGRXR1LkKJQgSdQCRIHWo9y9j82Rsw7VTMGR7sQ2nhA/dT7heIXL1tHDDtDcgQCFXSNtwp11OxIPSpJLZVHtoeLvMGGVSWfKFJBmRqN+n40p86WcDi7XasrXDbRgmrqvqdANzPnWp8KpaLhJ93pIOyjXbUnX0pJ5640MOWX3rlzOurSUWFG3gZ06UUG2a9AbC8MRlCdBTRyzyNbuXkKp3v08aVuUbvaabnwq+cmcA+j2sze++/kPCtW3QPZWHcBgltW1RdlAFaK5PeAk+FDH5kSDuCPGqOaWgKbC4av5mpat84oPsk+YrxxHj63U7sxWdRUdxGZnA3IpdxmItMxASG8fGln6RczaMY86a+AXkKd6M079YoHPkYiJ8r2px5G2ljf/AJlVjmjiABFtGU38lx7IaI7QaaH70FiB1iphy2I4iY+7Y/8Acph5rxfa8S7P7ShFEfY7uckH7wkwehpGXJwg39inFi6mWK+7Pvs5x4ZuzLGWUhte9mAVjPUGV1B8aoBtXZylgEJMlSQT1gfdnx+VIXLd0jiC9oqsRbKh8qqSz94sxVZYzaIk6093FH3WJGoKliaZ6X0+LLjv6k3/AKGfJjzUvgA3+ZL+GuITbRrTErkQZXQidAPtRHxpm7YOpecqkSQwiBGuYNsaXuOvbS4hY99tFBVZZt0EmACAD86H838XuDC3Sqhilpe0ViRo5M6DcgFYpeOUfT5XFu0Hmx/1GBTSp+T5zljbf0U9ndS4A9pTlI0OY9R6VA8S0T/nuftU/wDBrxuYS9I2uWI66AvMzU+xJhf9T/tU9T6jchOOPHGkf3DbWe/aUECbi6nbf9wqkcEx4W52aBiFJgsYjXoB08qlKv3gR4iqPw+5F/1NDlXYbjKngWDKCyZj5HX5HSohz7gTc4ldyNmzEEzoQYgg+kVYeF40BfhSLgOXDiOJ3W+z2hJ/ClxlxGtWMvso5HCfXPqB7o8/GqtexMaChVhltWwqwABArl9Mk110DVm+9f7pmljGcNZ1NwDuzHrRF8T2ri2u32j5US4txFLFg7REKPE0LnYVUJOFwcnWitrBgCSNKxYDiSurSIINejzGg7rERtNGqBo9i4MxhdK7qmsrNbsDg0eCNZopa4eARR0wKI1yvaniDDeRh/26aeNZG4i7rBIVUOn2oOaT5AClzle4BxA+S4f8Xprx/LV61iLt0AXe0EqobJqWjLJGnvLr5VN6iMp43GP0KsMlDLFvtTMVi+tvEdruVVXMeCPr81Zq08zc1s5HZFlthZcHutJmDodRpXK1wC+95bdwJZJ7pVGzShUOQ1xliYkQB8aKDlELdJ7BCQIXvG4I6mCfHSkYYZ8eNw8WB6uMMuSMk1+YC4TxS3iMRh7N1i7BCQG1m6j5kgnclJXWqEOCWhqLWcMRsdCPs5gTsNPlQ/hvA1a9ad7CIbZLBsuUzB935005a9PCrj71smk3HSeiG4bDC2mLQDLku21iNDDXQYPWIqW4xO6f81z9qrXxmzdVMSzkZXuqyr1AJcj9oVHr6xaP+e5+1QY3So1RahsB2/eA8xT/AIS4O2ikS0neX/MPzp6wdn64/wA9a3M+xsB3wV+YAo3wqytosQNWMn1oVwzDZRJGpra17WpmxzQUvcRNccVjioge8axK3U1o4fYzPmbptWNmpBrglnIknc6k0rcy8d7a5lU90aD9TWvmnjws2igPebfyFT/C4/MZn40CXlhSl4Cly+V906+VZ1w7swa45VfPc+grxiMcLakgifGteBNsgFnzsdZMH8tBTBYe4bxZkAFrNlGkk/pRv/v1kUZon+elJHEeKOLZKCI/nWke7j71y4QCY/H501SpA1sfeWLE8RuD/Dhh/vp5+m3c7F3V4HcHdXIVJI0iGnSZ8KTuV2H/AGhcP/I/aH76avoYk3MxDCYkLl16aaz03oOTG8UZnxl8XlukW3KtmJBy6FMpWBIM6dBtTJwbmFMQYZcjLuDqD6Helm8tzRuyCk6e9mHXeK94K/ew7ZlyvcKkAMCAJ66ETRY8ri99jJ41JfUaOO6IOzgMcygg+6Spgj4r+Nd7XFeztobzAq8ZXAgmRmGZenqKV+Lc9/Rba3cRlUSF9zdjroVJjQHWhP8AxtwT3CjYa4yrs6ZXB9F0I361TF8m3F9yeS4pKQV5/lcJO/8AdiTuPe+YqFXFm0T/AIn/ADqy+0Lj9m/w8XLJ7uZAZGRl97QqfUUH5F5Nwt5bOIYF4WQJhRvMr9o+NTZZ8ZNjsUOcSR3uGui27hU5GYQY86fuXMJNzMRprTzzdgcJfwrXsPaVjZDAhFKBhsRsMwBE9dRSvw/uIAQVMCQdx5HzFJebkH01HaGIXhtXk6mBQxL80c4NhjdJRNHIIDTGTTVvEkdBI3oLs01YPgrPoWRI1hmAPrl3iu2OwbWLZfuuqiSUM1P+f8GcM65XNy7c+rBMhugEnMNSZkwd96EYDimOwN6321wFWUsFLZ0uI2hAPUaajejStWdTRix/MbYjM/QsY9BtSna4tcQkK3U0c4y6Ldc2xltv31XYDNrHwNcuS+XlxeICOHaZIVOsHYn7O9URcUnJrQtRcnQFvcQu3SBJM6ADxNOfs/wtxWuBwwCkDXugMCZBmmy7yT9Ev2nvW7KAMuREgycwyhmOvUUFfiDPxXE2iAAbr5gpmCNdDQLN1E1Fdg5YuG7uwtxd1CFVjUkmATrp1rFyTw+3cxN0OoYBdNI1kD8jWzieFAtyBrI1PnQfkbG5cTe8gR/uFDJAwWzbgeKC3jb2Z1Xu2iCTGo10+VM45uca9uhHnlNST2gCMV/pWidjC2Sn/R18hP50yUaSZl7KMnN06DEWt53WtSc2eOItyPNdqgDYFmY5RpJ/Ot+D5euEjatlCK8hxjJ+Ch8x8yDEG073LbIDCWmXN3sxGf7u06U0rylhcXbQ3B2CwGHdVHzHrnAkAz1pK5M4NczhrrL2SdxQsMrTrJ3AOg2qwZbLG0roC8RI3y/PvD5xXnyrlp7RY9Q0tCNzpyz9Dw+S9cNyy5CLdIGZDuBdj3l094ailr2d4y2mbO7dthixVJAzDNrr13bTbWtPtJ9or9rewiFLyaqSBKiREAa95QYJnep7wAuuJttqCWg+h0NWuMp425a+CTHUJa2vNH6TwmPsixcdbaqHUu+XrIOhYCGPoalPEeY1u3WdRAJ6mTHST4xTjyxfNzt+2uqyYRM3ZomQMwWe82aWykQRG5pC4vwLMS1khWIlkOxbSY8KmiqrkMkrvgbLPFZA1o3wbjLI47NsrsCoaJALaAkdQCZ+FTW5fuIYYFSOlarHGykE9KNx+BSfyXdsGzWl+krbe8rESomBsCCepGvxpM5j5Nu4tVFsi2bD3F6MGDkMSPujQAD18aDcp+1FR2gvvlA7yE65mLahmiSdSdwIG1bRz2Oxd7bt32aCBBOw7o6Tl33pM1ODuj0MON51wjsVueeXL1nEWrfZ5ibSCUGhMGT5fGmf2VY5sIpw922Fv3WLWSSIbSILAkjvCKSeI2rzHO4YAmQD+eu58zrRXF8e7C1hMThyc1l3Rw0Ew4B8NjlMU/k5JQXn/Y3J6Ho43OV3+1FducEuY22v01VR7dxChQ9VIOkE6addaUuM8Mw9rFZ0yi9cu3GaGlivenMJMd7TptRTljnO1dWwWvoWuXAqJM3Jn7QJnymAKWOI8VsXcV3E+sQubl2SATJhYjveukdKTFyXe0SrFKVxjvR34o3cPqKSuVcRGIvn1/aFO3HeH3EtSymCAwMeOvzpD5XsfXXSf57wqu1xZJFbPXtIt/2mR91f1oZhSndAu9VnQ9ANKJ+0Vv7R/pX9a94fB5ETSQVU/MCn9ogVZ84VhFOoiPHyrXi1uv8AVWkZQwPf2zRuo8NPGhOC4r2N62CoK7sD4eVWLt7d/DjslhmE29IOYeB8Rv57UuOPdsPNlf4Uc+V+W1vYJLYPZlYXbrv89Pwrtz/gcYML2WGYFkVczZQHZWn3G8jPnRblXDGwQudmXKZLasWOzHz3orxuwc66kBrZOh2IZTHocxoVgjbYPXm0k2fnnD8saENIeTJO8+dEuCcEbMr9k0q0GFMabmR40/c54O2Ht4gyF924EiTMZDJHQzSnfs9lcN205RS8Bp8YgsBoNZB9amyqduNlmNxa7UF8Lj+zbF2SoHatI/6lzAeqz86w4q4BrlGYmJ8t/wCfWnHgtuzjDnxClLiEp7wbXSTOUNqIIM0nc0cNfC4l1MlBHZt0KnXfadh6ikq3tnJKLoHcatLdtlCO9BIPhHnSbgOD4jEN2dm29xte6on5+Hxqqck8XwuLP0XFKpdBCOO6cu8hh4TqDI2PjVY4HwS1hrYt2raoB90QW82O5PrVnpk9r+fxk3qJbPyVw7g7vfFoqQwYhh1Eb6eNXbkb2fqV7XEKFUaIoOsDqW6fCtycLsXeI3r1u0oKkW2cdXHvR0zaxNGeY+KdnaCJAnQj/DTMnvfu7HRzSxR443V935+388nrF8g4O8CApDD7SuZnzEwRXH/hpg2V7b2s6mDlJgaGRt1EEehrNy3jjbujMTlfumTPpTbYxE3XX7sH4MP3ijjjx96FPNlqnJ/qT7A+zazbx1vEZmGR5VBlyqdYAhdh09K48L9nFq1fS+3aP3s4SVKzqZbQEgRMelPdxct0/wCbN/tkfrXnDakL4J/P51K7Toq6+SnT7pHu+6FMtxAQ2kETOkmd5NSvnDlRcJcF20gRLoOkk96QdjtpNVu64a4E6qp/ERS1z7hO1wJ6shn5fwrJfIrG9kN55tf2nX7q/rRPBx2SiPsr+VcOeUnEE/4V/WvFjEEKnoPyFVM1LQE4hhpvp4ER8j/GqxwaybeHAJ1tlbqt4jZh8ATpUxxlyGtt5x+v6VVuW8QHsFGA90/iCKZF6QjIve6GLF4jsStz/wAp4BP3WOxP+EnSehrTjseS6KZ0t3NfKUilXgHMIewcPeAJQG207GJWvPCcPiXxHYoC6W7bKrH7pKlcxPUARPWKLQo18wYTtLJtzq9vT1Qz/wDKprwvFviZsBS+YEQBPz8NaumG5ZKibuV2iBqQFB3jz03/AH1l4byfZw2d8MMquQ1xfeJPUGdumg86nzY79xXhyJLiyY8XxFxGa2c9q6ttCVZd4UDMOs+JFBeA85X72Pt4e/czWXuLbaRIyydAD47HrrpTN7acW8YZsrhlNyHZYDKY7p8vEUmclOv0onQOqOUYxIJGh10kAmJ8KDFBLYeVuUfsWLEYPBXOzN6wq3Wcd62ChB1ysjqAMsaz4aGZr+xHPJtgdlbNy1bKDMSSwDGASdo2pMxeIZrlsK933bhjUgkruRso8ANN618GxzWGZcue26Krqeo9enrRU0yRysdeF5QO6uRdwPEnViT1JJmhePv57hkadKIri7fYBUDg+DGYH+brWLC4eWFH3MMmOWAQDqELfgf3CmXgWKm5ZPR8OPmh/hQDi/cN9o17PIoP+LSf2vlW/lu5Bwx6DMvzP/6rl3O8BPmbji4e9aDxF1LkEkDvKNND4h/Gu/A74clhtlHUHw6jShvtEwTvYtvbXMyPsN4bTTWdwKnlnnl8PiUTMw+sC3bZHTRQCpAIMyalyX1KL8WPqY9Pf/CuIJvXGHUKs+m9ZMTZz57e+Zfx/pXpcajW2uIDlQ94SVbYEkeYnrvX9awmVxeV8yFZ13JOkeVY0IUq0Qbn6/8AX/6R+tC7ONGVfSu/Ptyb/wAB+tLzXYAirqNsLsudSNJGtM/KnHiHVPh/WkXBY6DW/lnHsby5RLFiFXxJ0A/EVqWmIyv3JorXKnKq4vF3L6OewBh4EBrg3CMdx4mqxhMGltcqKFHgKDcuYHsMLatAyYAJ8W3Y0cLx8KzG9WAz27gViW6xZgQAueBG5AEn8ay4qbt1UBICEM0dTOx8tK/sPg7mpzruTHr4+Fa5NvRvERfa5x7D3cK1if7QjW2CEEEBvPb3T49alnJgIxV2B3uzbII3PdmJ0nKDX6HxPLqs5c20LGJJUE6abx5Vh4ly2pQ5bQnX3VAPwNA4SttlKcVjpE7wTobiqHaT9kzHu7ERpEHbxo7Y4ZmOg/pXi7wS7bZSBcgbgr0kzsJrbhON27JAusEM6ZiFn51n0JWb+Hlf7txBGxiumOC4fvSIGpM7CvWM5lthJVlJI6ampxzHxh70rsDsB+tc9GDD9La/Ya+wg37ndHhbQQv7/U0W4G8W7Z+7c/PX9KwY2zksWE+7bH5Vu4dbIw2fpmQ/iw/Shu9hDtj0DW/R1PyYVD/aLhbL8Rm2oRxdt5yD77ESDHQzAq3XLv1beh/IGoPxK4bmLuuTvdzbTABEfgKVJ+6/oOxuloqXK65rTqWzBgN+hiN+tZ8RizYBVvdE77DzFZeAYrLaJBI9dKSvaZzKUs5VPefSfAdaGMbdDtLYk85XZvn0H60uNPjR3mQk3T6UCLVbHsIbPgeAadfZJwftcYLhEi0CfidB+MmkbNVm9i+FAss+xdj8l/rW5NRFPciwYOZtjwBPz/pWtbsAk1mwzd4eQrzjG+rgfaYL+P8ACkp0jUY+H4n65p3Kk/man/NXMlyxirozHKG016ET+tPU5cT/AOn+hpA51xRXFvlthgQsggHp50K2Ph3MVn2lld309SP1rcPakse//uP76V8ZjLQHfwaHxgEflNBr+JwrbYaPnRW0N18D4PaFnOjb/wCJv1NAeJN9M4jYTcIpY/n+6hHD1tk921lpj5KwOfG4i5Glu0q/FyB+QNZy3QXH+3OX5fqMmPwgV4UAdwCgq4HNdQEfaA/GmjiNgm4ZodhrH9qtiNzRS7HnhnjlmIHgPw2/Su/DW/sLKfsuI9DNeeZbnerjw25mwt0eGU/I0C0jRrJlAPGB80qMcRwRW6SN+u+vy86sVh5VPJrX4iptxnD/AF10AbMfzNLlpoZHyYuD4q9ftuqAIFJlpJOsnr6Glrn3AkYO051ObU/EiqHyhhIt3v56H99K/tFw/wD4cPFWH7UfrRRXvQXdE75kvfWGgjPRbmP++b1/n86DVZBaFSPs0y8l81XsLeQW2lWZQVO2pifIiaWRXfCuVII0III9R/SjkrQu62fqLhPMS3FcD31gEfzv4SKIXOICEnpmb47D86/O2G57xK9R4zlE18xHtExxGl345Fn0nLUnTk+4Smi3cS5ht2LxuXHVFCqJYwJI2/Govzrzw93HPcsXCEGVRGxjcx51hxfEcViAnbtKDvDQDUCBMAT/ABpZfem48aW2a5/A32+cr7r3SDG4ZQYrnb5quk6pbn/L/GhHA8UqMxbUxoNvXWjeDu2XaTbPwahmqY+DbQR4XxlnMMqgAHYRTN7PeJFVvN2Zbt76KWEd3qJHgJoNhSgRoUCQQAx0M6ax5TRrg/CmtJhwoEs7uWGoSYgZZ1EDrSE/e9FOSUY+n4+W/wBhxx3FbQuEF1B8DWPg2Pt3caFVwSikkev4H4Vlxl76wHOhIAlSq5j5hjpqDPwoLwzAr9Kt3M6nRyZXKTBOoCxCgb0w86TG/mHHJJlhv0/hXDg+Ot/Rb/e0COT4yINCL3E2uWGbtLYEkHIgy24iAc2rEzvXXlYtcw90FrYDh1zZPEFSJ6Ps222tbVIBMZeEcy23sAglsptSADO8UD4sv1907S5idKz8s9pkv2DeY5VlSEggDX3sveOgBjqa+80G6twusMJQ+ZELP560E0Ngwly8coujyH5Glb2gXAeH3R4f/YH9a14W+4tOxJhtCNjl1USQNDM6Ur82gnAibmY6kg6nWI+IiNaGP4kN8CZzAp7Q0FYUz8fw/e1pduJVcHoCS0chWjD9a4haJYS0MtMfYQz5aUmPxozwzhwYbVz4bhQximPhWDyA7b0p6OjEy4rCQAI8aQbywx9TVj+hgqCamnGuFBLrwftGshJJ0N4X2MPDbGdwviD+VdmwjKf3UT5R4bmxA12Vj+FGcZwUZ9xRt2NhGkY+E8NJZTqfiaq1jD/3KrK9mk5oG+UEQx8z1pHwWGFuIrPxbnR8Nikzg3bQtAG0WIUySQfhlpdX2MydijXcOziSe8UUwba6Mw3nx01G1CMFhu0vIWRTlDEhlBMSZiD3ZnbUUsYX2qW30xNg5xmhrJgZT0IY154J7SLIvs7WHW2WUrlaXBA+0CQCDHjWODJ2N/E8E1prqiAogIFthATqYBk5jA60R4PccWWB2CzmFpQWzqQBA1kGJOtIHGPalqq2LAKhyxa+czs3U9093QwNTXWz7YbdoTYwzC6Q6qXeUUv1ygd6G1reLZlDvy9hQpvC5cYAhiVZzHZ5Sc6faABGvTTzpb9ofN4wz2kFrNmsowOaFkZkMrE7p8aUuDe07G2swJt3SZhrq5iubQ5SI08tqW+NcZvYp1e82dlUID5LO/iZkzRcPkZAI3efMTlK9xSdZCkET4CYB0oRjuPXroyu2nWAFn1jeu92yA3wH5UNK96uhxfZFOfBLEts/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36198" name="Picture 6" descr="https://encrypted-tbn1.gstatic.com/images?q=tbn:ANd9GcSN4plZzsmncKPQfHfhD0nTIzuqiKbxWwH5VKymAE2EoLn591FM_w"/>
          <p:cNvPicPr>
            <a:picLocks noChangeAspect="1" noChangeArrowheads="1"/>
          </p:cNvPicPr>
          <p:nvPr/>
        </p:nvPicPr>
        <p:blipFill>
          <a:blip r:embed="rId2" cstate="print"/>
          <a:srcRect/>
          <a:stretch>
            <a:fillRect/>
          </a:stretch>
        </p:blipFill>
        <p:spPr bwMode="auto">
          <a:xfrm>
            <a:off x="3131840" y="4005064"/>
            <a:ext cx="3312368" cy="2746507"/>
          </a:xfrm>
          <a:prstGeom prst="rect">
            <a:avLst/>
          </a:prstGeom>
          <a:noFill/>
        </p:spPr>
      </p:pic>
    </p:spTree>
  </p:cSld>
  <p:clrMapOvr>
    <a:masterClrMapping/>
  </p:clrMapOvr>
  <p:transition>
    <p:split orient="vert" dir="in"/>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39552" y="404664"/>
            <a:ext cx="7992888" cy="2376264"/>
          </a:xfrm>
        </p:spPr>
        <p:txBody>
          <a:bodyPr/>
          <a:lstStyle/>
          <a:p>
            <a:pPr algn="just"/>
            <a:r>
              <a:rPr lang="es-MX" dirty="0"/>
              <a:t>Donde no haya bautizos ni se deba bendecir el agua bautismal, se hace la </a:t>
            </a:r>
            <a:r>
              <a:rPr lang="es-MX" b="1" dirty="0"/>
              <a:t>bendición del agua </a:t>
            </a:r>
            <a:r>
              <a:rPr lang="es-MX" dirty="0"/>
              <a:t>para la aspersión de la asamblea, en memoria del bautismo.</a:t>
            </a:r>
            <a:endParaRPr lang="es-ES_tradnl" dirty="0"/>
          </a:p>
          <a:p>
            <a:pPr algn="just"/>
            <a:endParaRPr lang="es-ES" dirty="0"/>
          </a:p>
        </p:txBody>
      </p:sp>
      <p:pic>
        <p:nvPicPr>
          <p:cNvPr id="6" name="Imagen 5"/>
          <p:cNvPicPr>
            <a:picLocks noChangeAspect="1"/>
          </p:cNvPicPr>
          <p:nvPr/>
        </p:nvPicPr>
        <p:blipFill>
          <a:blip r:embed="rId2" cstate="print"/>
          <a:stretch>
            <a:fillRect/>
          </a:stretch>
        </p:blipFill>
        <p:spPr>
          <a:xfrm>
            <a:off x="1444104" y="1772816"/>
            <a:ext cx="6584280" cy="4917634"/>
          </a:xfrm>
          <a:prstGeom prst="rect">
            <a:avLst/>
          </a:prstGeom>
        </p:spPr>
      </p:pic>
    </p:spTree>
    <p:extLst>
      <p:ext uri="{BB962C8B-B14F-4D97-AF65-F5344CB8AC3E}">
        <p14:creationId xmlns="" xmlns:p14="http://schemas.microsoft.com/office/powerpoint/2010/main" val="10387133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332656"/>
            <a:ext cx="8229600" cy="4389120"/>
          </a:xfrm>
        </p:spPr>
        <p:txBody>
          <a:bodyPr>
            <a:normAutofit/>
          </a:bodyPr>
          <a:lstStyle/>
          <a:p>
            <a:pPr algn="just"/>
            <a:r>
              <a:rPr lang="es-MX" dirty="0" smtClean="0">
                <a:latin typeface="Arial Narrow" pitchFamily="34" charset="0"/>
              </a:rPr>
              <a:t>A continuación tiene lugar la </a:t>
            </a:r>
            <a:r>
              <a:rPr lang="es-MX" b="1" dirty="0" smtClean="0">
                <a:latin typeface="Arial Narrow" pitchFamily="34" charset="0"/>
              </a:rPr>
              <a:t>renovación de las promesas bautismales</a:t>
            </a:r>
            <a:r>
              <a:rPr lang="es-MX" dirty="0" smtClean="0">
                <a:latin typeface="Arial Narrow" pitchFamily="34" charset="0"/>
              </a:rPr>
              <a:t> introducidas por la monición que hace el sacerdote celebrante. Los fieles, de pie y con las velas encendidas en sus manos responden a las interrogaciones. El modo responsorial de esta renovación propicia el canto, al menos en la respuesta de la comunidad. Después tiene lugar </a:t>
            </a:r>
            <a:r>
              <a:rPr lang="es-MX" b="1" dirty="0" smtClean="0">
                <a:latin typeface="Arial Narrow" pitchFamily="34" charset="0"/>
              </a:rPr>
              <a:t>la aspersión</a:t>
            </a:r>
            <a:r>
              <a:rPr lang="es-MX" dirty="0" smtClean="0">
                <a:latin typeface="Arial Narrow" pitchFamily="34" charset="0"/>
              </a:rPr>
              <a:t>. </a:t>
            </a:r>
          </a:p>
          <a:p>
            <a:endParaRPr lang="es-MX" dirty="0"/>
          </a:p>
        </p:txBody>
      </p:sp>
      <p:pic>
        <p:nvPicPr>
          <p:cNvPr id="2" name="Imagen 1"/>
          <p:cNvPicPr>
            <a:picLocks noChangeAspect="1"/>
          </p:cNvPicPr>
          <p:nvPr/>
        </p:nvPicPr>
        <p:blipFill>
          <a:blip r:embed="rId2" cstate="print"/>
          <a:stretch>
            <a:fillRect/>
          </a:stretch>
        </p:blipFill>
        <p:spPr>
          <a:xfrm>
            <a:off x="2016224" y="3068960"/>
            <a:ext cx="4932040" cy="3699030"/>
          </a:xfrm>
          <a:prstGeom prst="rect">
            <a:avLst/>
          </a:prstGeom>
        </p:spPr>
      </p:pic>
    </p:spTree>
  </p:cSld>
  <p:clrMapOvr>
    <a:masterClrMapping/>
  </p:clrMapOvr>
  <p:transition>
    <p:pull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692696"/>
            <a:ext cx="8229600" cy="4389120"/>
          </a:xfrm>
        </p:spPr>
        <p:txBody>
          <a:bodyPr/>
          <a:lstStyle/>
          <a:p>
            <a:pPr algn="just"/>
            <a:r>
              <a:rPr lang="es-MX" dirty="0" smtClean="0">
                <a:latin typeface="Arial Narrow" pitchFamily="34" charset="0"/>
              </a:rPr>
              <a:t>De esta manera, los gestos y las palabras que los acompañan recuerdan a los fieles el bautismo que un día recibieron. </a:t>
            </a:r>
            <a:r>
              <a:rPr lang="es-MX" b="1" dirty="0" smtClean="0">
                <a:latin typeface="Arial Narrow" pitchFamily="34" charset="0"/>
              </a:rPr>
              <a:t>El sacerdote celebrante hace la aspersión pasando por toda la nave de la iglesia, mientras la asamblea canta la antífona "Vidi aquam" u otro canto de índole bautismal </a:t>
            </a:r>
            <a:r>
              <a:rPr lang="es-MX" dirty="0"/>
              <a:t>(MR, Vigilia Pascual 48</a:t>
            </a:r>
            <a:r>
              <a:rPr lang="es-MX" dirty="0" smtClean="0"/>
              <a:t>)</a:t>
            </a:r>
            <a:r>
              <a:rPr lang="es-MX" b="1" dirty="0" smtClean="0">
                <a:latin typeface="Arial Narrow" pitchFamily="34" charset="0"/>
              </a:rPr>
              <a:t>.</a:t>
            </a:r>
            <a:endParaRPr lang="es-MX" b="1" dirty="0"/>
          </a:p>
        </p:txBody>
      </p:sp>
      <p:pic>
        <p:nvPicPr>
          <p:cNvPr id="4" name="Imagen 3"/>
          <p:cNvPicPr>
            <a:picLocks noChangeAspect="1"/>
          </p:cNvPicPr>
          <p:nvPr/>
        </p:nvPicPr>
        <p:blipFill>
          <a:blip r:embed="rId2" cstate="print"/>
          <a:stretch>
            <a:fillRect/>
          </a:stretch>
        </p:blipFill>
        <p:spPr>
          <a:xfrm>
            <a:off x="2699792" y="2900462"/>
            <a:ext cx="6048672" cy="3840906"/>
          </a:xfrm>
          <a:prstGeom prst="rect">
            <a:avLst/>
          </a:prstGeom>
        </p:spPr>
      </p:pic>
    </p:spTree>
  </p:cSld>
  <p:clrMapOvr>
    <a:masterClrMapping/>
  </p:clrMapOvr>
  <p:transition>
    <p:wedg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76672"/>
            <a:ext cx="8229600" cy="1143000"/>
          </a:xfrm>
        </p:spPr>
        <p:txBody>
          <a:bodyPr/>
          <a:lstStyle/>
          <a:p>
            <a:pPr algn="ctr"/>
            <a:r>
              <a:rPr lang="es-MX" b="1" dirty="0" smtClean="0"/>
              <a:t>IV LITURGIA EUCARÍSTICA</a:t>
            </a:r>
            <a:endParaRPr lang="es-MX" dirty="0"/>
          </a:p>
        </p:txBody>
      </p:sp>
      <p:sp>
        <p:nvSpPr>
          <p:cNvPr id="3" name="2 Marcador de contenido"/>
          <p:cNvSpPr>
            <a:spLocks noGrp="1"/>
          </p:cNvSpPr>
          <p:nvPr>
            <p:ph idx="1"/>
          </p:nvPr>
        </p:nvSpPr>
        <p:spPr>
          <a:xfrm>
            <a:off x="467544" y="1700808"/>
            <a:ext cx="8229600" cy="4389120"/>
          </a:xfrm>
        </p:spPr>
        <p:txBody>
          <a:bodyPr/>
          <a:lstStyle/>
          <a:p>
            <a:pPr algn="just"/>
            <a:r>
              <a:rPr lang="es-MX" sz="2400" dirty="0" smtClean="0">
                <a:latin typeface="Arial Narrow" pitchFamily="34" charset="0"/>
              </a:rPr>
              <a:t>La Carta de la Congregación para el Culto Divino sobre la preparación y celebración de las fiestas pascuales señala en el número 90: “</a:t>
            </a:r>
            <a:r>
              <a:rPr lang="es-MX" sz="2400" b="1" dirty="0" smtClean="0">
                <a:latin typeface="Arial Narrow" pitchFamily="34" charset="0"/>
              </a:rPr>
              <a:t>La celebración de la Eucaristía</a:t>
            </a:r>
            <a:r>
              <a:rPr lang="es-MX" sz="2400" dirty="0" smtClean="0">
                <a:latin typeface="Arial Narrow" pitchFamily="34" charset="0"/>
              </a:rPr>
              <a:t> es la cuarta parte de la Vigilia y su punto culminante, porque es el sacramento pascual por excelencia, memorial del sacrificio de la cruz, </a:t>
            </a:r>
            <a:r>
              <a:rPr lang="es-MX" sz="2400" b="1" dirty="0" smtClean="0">
                <a:latin typeface="Arial Narrow" pitchFamily="34" charset="0"/>
              </a:rPr>
              <a:t>presencia de Cristo resucitado</a:t>
            </a:r>
            <a:r>
              <a:rPr lang="es-MX" sz="2400" dirty="0" smtClean="0">
                <a:latin typeface="Arial Narrow" pitchFamily="34" charset="0"/>
              </a:rPr>
              <a:t>, consumación de la iniciación cristiana y pregustación de la pascua eterna”. </a:t>
            </a:r>
          </a:p>
          <a:p>
            <a:endParaRPr lang="es-MX" dirty="0"/>
          </a:p>
        </p:txBody>
      </p:sp>
      <p:sp>
        <p:nvSpPr>
          <p:cNvPr id="139266" name="AutoShape 2" descr="data:image/jpeg;base64,/9j/4AAQSkZJRgABAQAAAQABAAD/2wCEAAkGBxITEhISEBISFRMSEg8QEhASEA8PDxASFREWFhURFRQYHCggGBolGxQUITEhJSkrLi4uFx8zODMsNygtLisBCgoKDg0OGxAQGywcHyQsLSwsLCwsLCwsLCwsLCwsLCwsLCwsLCwsLCwsLCwsLCwrLDc3LCwsLCwsNzcsLCssLP/AABEIANkA6QMBIgACEQEDEQH/xAAcAAAABwEBAAAAAAAAAAAAAAAAAQIDBAUGBwj/xAA+EAABAwMCBAQEBAMGBgMAAAABAAIDBBEhBTEGEkFREyJhcQcygZEUI0KhUnKxM0NiwdHwFTSisuHxU3OC/8QAGgEAAgMBAQAAAAAAAAAAAAAAAAMBAgQFBv/EACcRAAMAAgICAgEEAwEAAAAAAAABAgMREiEEMRNBIgUUI1EzYXEy/9oADAMBAAIRAxEAPwDhqCCCAAggggAJQCSlNKAD5D2TrKZ10qKoA3UuOvb1Cq2y2hTdOcQnodEvulRas0KSzW2pbdDEpDi0T1UhugX2JSW68z6d+ymafrpc7lhifK7flYM+90tq36LTwXscp+CTJjmIutLpnwiY4XlmcPZabhbh2tkAkmYyFhyGOP5i3MFHEwAOkJssHkX5XqHoa1hS/s5qz4L0h/v5FGq/gzTj5J3fVdbbJD3Kbkpo3fK/74SqrzZW5rYtfHvtHnvW/hu6G/LLf6LLVHD8jScrufHEdRC0uFO6Zm/NFYkD1C5JWa+xxPlIdm7CCHBb/FyZ6n+QnJOJf+TLyUbh0TBYeytKnUgSbBQzUArYnRmevojEIkt77pBVyAkEEEABBBBAAQQQQAEEEEABBGlNYgBKFk4Woio2Gg2xEoeGVYURB3Tr4squy+itbTFSG6cT1U1ilx9FV0yVJVjSXd05FopO60DY9rf7CvOGNDdVzthbgYdI7s1UeSkXcIqOCfh5NXyGxEdOw2fN1d6NXeOHtCpqOPw6OJotbmldlzu7rlTaakZExkEIDY2C2MXt3T1m4A2GLDukZM9NdFVKE8pcSXkk99gkgN7BPkfQJt0rRkC/osjf9sahJaf4Rb2SC0dglumdvyY9Ci5mn0VdJdokQ3mbiNxF+/mB9CsxxZwXS17SJGCCpF+SZuGOPqtS5lkHgEeYgD+nqmxlqe0VqNnl3XuG5qWd1PUts8X5XD5ZB0N1TupHBenOKuG2V8BikxMwF1PN1cegP1XBq2nex74pW8skbiyQf4h29F0Iy8xXAy7oyEhW08VyockCYrK6IqJOOZbdIVyoSCCCAAggggAIIIIANT6WNQWhWlO3ZRRI0YcpiaPOFNldbdJjc0lVJF6dCrP8NcJqkeOitoLEKjYyUVLobJcAyrCaFIihVXRdIciNs9gfqey7H8OdC/DUfP8A3tT5iTu1vZcw0ag8WaKO2HPaT9Ddd5eLcrBgNAGNlmy2TSHAAAAM23S42jcWHomWuCaqYydnW9Vn3oNEx8I3JP8Akm3MHQ3+mFXiOob/AGcjXDs4JyOecH8xrCO7SjmiEmSw5v8AEPUJLom7k7+l022BoPOB0v6KM6ec35I2D+YqOaROn/ZPjiH6Tf3CTPGOwPpsq4sqHfM9rf5U9Bzg+ZwPqoeRfSJ4jjgSMdMgHoQuXfGXReV0VdG0WeBHKBtzfxH1XTy7cEi+4VRxRQCahqYj/CXtJ2BGcK2K+NEOTz5JFlRXtVi9uAfQj7Gyhlq6SfQtor6pqgK6liCrJobJk0UpEdGggrlAIkaJAAQQQQA9BurRowq2k3VnfCo/ZdeiFWEhRQ8p+rdlSqKhBFypIIUcrhtdaDS6gkWKaFIANk5TMsVShsS9l74dwEqCDolUbwbBToYhdZaejUpL3gqmH4qInpzf0XVLm+QcnoLrm/C9mzMPuuhuBv8A+SFi+TkyuSR4m2x+6RdE079PrdIJQ2VSFlyMOvgJslEHWyl7DQTw47JZO37pPObXF/XCb5u3dDYaHTukk5TfOj5r4UbJ0OEk9E1M0ObKLfMx4/ZHf9kzUSgRSvOwY772VvtEHAKqMAuaOjnj/qKgOYrOoFyT3c//ALioTmrrT6FUuyE9qjy0x7KwjjuT7qziowWqU9BrZiZ2WKaV1rdPYqmIToraFVOgkSMolYoBBBBAEuDdTDJhQok+Alv2XRHl3VtRPFgAVBMV0uma5hQyC2OUGGxRQFLqG2UMdJNpZ7FW0FTkLLwOdf0V1SNJISckpjpZtdImsWuHRdGpJOdjXNse65hp4AA6LXcIaoHF0BORkeq5jlpjKW0aYu6dfZDfNsoAHqMpIfbJPpZVexQd0h77ZTpHVuybJPZVZI1K9xHlx3vnCN6NzTcXOEHBVJQ0SUrlta3XdK5bZJ+iI5u4HHZCJCc7PKFScb13g0Uh2c/yNHe6uIwTZrevzO7LmvxF1jx6hsLD+XDgkbOctGKXVIgxrmWa3vuVEe4XVhUqocDc+66Uehdexx2CpMNZbCjD1RFnVWIIutTAhUBVhqjsquTY9Ge/YaJBBXKgQQQQA9E7KlgqG3dSowqMkn0zLp/w01A3CXcnZQSPRKSGXTELdlaUbMpd1oYmIpKK5V5TUdiNkKSK1rNuTs0brQQ8P1Tm84iFjbrlY8udb0aJkjQNKptX1B9PKyePBaRcbXF1qWUhjFprMd2JtdM0vDrKyYc0jBFGQ4+YXce1uyz48i26fodS0ja6DrUdXEyQAtc5oPI7Bd7KeXE/pAI3b6d0xW0cXKA10cYYAGPaQLAdPZQ6LXYHu8KWRniDHOw3a4die6Xy5tpdCuLa2i063bj0GyWJB+ofUJbYhbykWSpqchoPRQobI5SvYwXd8hE55/SB/mjEfZSW0mLlRM09g3K+ytf6m57dUQuCGgfN+3qVKkgAy4gdS7sFXNrGyktgkbYGz3389+wCpTS7ZZd9FTxZrzaZjooiHTPBBt+gHquWSDJvkk3c7ue63/HWhENFTE08zcPB3I7rnkkgIwcH9vQrd4lTS5STS60NznuobIrlSHH6oRtWxCWM1ESrJ6gtuFeyEEKpq6UKyIooaqXmKjKZVxAE2UQhPn0Zn7AiRolYgCCCCAHWqxgaq+NWsCXRKJDWpxjEbXJ5qqW0OwMVvRsyMe6h0US0/DemmaZrP0tIc8jss+e0tsfjjZruCtEDI/HmHmPyj0WvbPi4OP2TNMwABo+Xa3RUOsmSkJky6Am1ty264z3f5o0TKp8RHFPDzauzg+zhtnCyjOBgw/8ANOaL5AJU+r4k5T5HYNj7eipdX1/ms5pse3RPxTma0ujoTj4rVMv4uGIAAJJ5nj+c2Vjp+h0d/wAth8hvzXvlYF2tyEA83+EC+5XT+G9PLKVpebPk8x7hRlx3Ke2UyuJXTLSmqr4A2sApVTWloscqBS0pHW6havK/m5Rc3wlxbiGZfjmrJNTqBBAHa6taep52ZKzchtO2M9YhfuFO0yF7XWefKNvVVx1UvtlsmOHI5UTEXa7LTcO9lita4QaHc9PM+Iu8zbE8pK3lRAHX7Kv1aj8SB0bb8zRdp63HRCyOaJhz0c9dxdqNF+XVRCdhwXdx/wCljqivZJI9zG+Ex7iQzexWgq+In2dDI0F4PI4O3HS6lUekUvK0m3McuGF0pcwttaf+ibwKq6ZF07gupmjEkDmP9OYCyrNW0uenPJPG5v8Ajt5b+66Vw66OEBkZGdj/AJK7qnRTDwJwHh4IIPmI9R2Wb97Sr10KvxnPZwmV1hnbp79/ZVtZOtBxroj6GcxG7on+aJ++OjSVk55u66kfklSMVPT0RKua6ip2oOUytKEBokEFIAQQQQA40qygkFgqoKTTPVaRKLiMqXC3uoUNlNiO6UxsotqIgLp3AdD4cPiuHmlNh7LmGj05mmiibu8i49AV3SmhDGtYBhoAC5P6jWlwNmJdDrX8qYqZWuBa+xa4HmaUVVLYLP6hqPKFz/yaSk048PPs53xLD+GnezJZu09geiqJJ2O2P0V5xlWCTzYzj7LIxx2/1Xfwy1C2Uz1U1pGq4K0v8TVMacsis53a/Zdt5sbCwwFzT4X0hZDJNgmR5Aytz+Kt+k365XJ83K6yuUHB0ky3D0061+YgKrmrSBt91Cr9YLGEuI2WZN00kSsL9lDU6xevJJ8twz0C3EczTYjY+q5dTxGRk5/XfxGnra6sNE18vYBfIwb+i1ZcNUtr6NWXDL0v6OleOMhNPqPoss3UHX3+ylMqi7Nj9Vl/IR+30YL4p6c1lRHUR4bL5X26HuspFVyNINzj9103jCn8alkYRct/MB6iy5KyrJHlvfou14VO8Wn9CMv8T2arTNadGL5L3Ya3/EulcJ6a5jfHnN5pBhp2aD0XNvh7RB0xmn83JlrTsF1Blde/bp6LH5tTNaRo/K4IfGGgtrKZ8J+dgL4n9Q4D5V56q4nNc5jxZ7CWOB3uF6XiebhwPW491zX4u8M7V0DRZ2JwNgc+ZX/TvIU18d/foxeTi62jkrxlITjh/v1SCu5o54SCNEgAIIIIANSYVGClxBVolFhTOVhB67DJVfTNVpSx8z2MG7iLj0SXWlsfC20jovwz0cMa6qkb5nm0foB1XQ2FtvN9VR6QGsjazoGgfVWQk6dF5/LTvI6NznitDWo6e2Qflv5Xe6yGt8PVjAXD85oBwDlbR0I3bukcz25BPtfCicvGu0Px3c9SzgtdUvMhEzHx22Y8EE+11GlfcWF+YkNA73K7fxFocNdE6OQATcp8OQAcwPa65hwTw7JLXGOYWbSk85OcjZdjH5U3jdetGSpv5PyOn8Pad4MEUYGeVpPurR7c3P2RxHqNunsnC+64DrlTo1cisrnEX6iyxGpPfU1cdM3b5pbbBoWt16oDI3uPQYVBw85kLHPx40t3F53DT0Wvxp1LocttdFloOnNE0pB8jDyAdx1VJxZw66km/FU4Jp5Myt/+M97K+0o+G/O0jee3rdXb3tlZJFJ8sjS0jpayFmrHk/77Iy8m00Z/SJedrSCLWFircR2yXLMcOM8J0kDsmNxAPcXwtYxuPol59ctoKpkaenYQb3s4Fv3wuKaxRGCeRgFuVxI/lXb5TcFo6ZXOviXp/KWVAGCOV3+pWr9Py8bcv7EeRPKd/wBFdoVdytuzHcrVafqpcQObA+y5pQTvDuWJrn3OWNBOfdb/AEbhureGukDYQc5N3fZbPJiF2y/jZ/x0zb6fUAgG+Ap9TBHKxzH2dHICHjfcYKotN0KNn9pO5x3sDYFWn4qNmGtNx03uFx3Pe0/+FsimvRwjjXht1FUPjseR13RO6EE7LNOHdeguMNJjrKYt2kZd0TyLkOA2XA6uBzXFrt2kg/Qr0Hh+R8uNb9nI8jFweyMUSU5JWszgQQQQApimxuUEFOseq0tkr2WkEi1vBNKHSeK7ZuAsVFIFr+Fa0NitfJKzZZ/HRpwP+TR1OjlvgKYS/wDTY+6xVFXEEeYrVUdWHNFlxLxuGdO572TYql7fnjPuE5JWscOUG3od02Jz0/dJkla75gB690r4+XZTaGC4t2uXXBCcoIWs53NaA6U3kd1KaqpGNaCx1ySL/dPwSj77qrlz6Ge0WFgg8IMkFlFqZ7ZS2hem+jM8dVBEONgbFZSKsLmNserRf0V3xxNzUzyO6wmkVVnxN6FzV2fGj+Iu8vB6R1DWH8n4cjcxhv8AmjppHFzS53K33skcU1AZHCT0OPssZqWuk3FzYJOPC8k6GRaUtUbCeNorHOjNw4Au6rRQuuFguFavnZz3z3Wto6oWsTn+qR5OPi0grVLosfCBtbdVPEFE2aKSNww4H6O9FM/4k0YKrqivacX3SsctUmiFLa0N8J6TDRU4Aa10j7l0hAJB7BSKmpL3bk36k4UKkrbksH0TkxcMNFumU+uTr8/sUkoJHM9oswczj16BOUrX7uc0EfpVcA4Al7jfsCm2lrTe5PqVPBE/JouamfB91xvjug8Ooc8DyPzja66PV6gAMlZnW3Mmie218EjuMLX4kvHRn8hKo7OZOSUp4yfQ2SV1zlgRoBEgA0pISg5AD8b7KZplZZ1r2uqwuSon2IKipTRZPvZ1HRInPs4mwFlrqMgCwK57oFeSGgnFlr6Kosd+i4/kY3s7WKucGibKemFBqg51iSbN/f3RwTC4vlDWKkNjNsXBWKE+SRK6ozmo6x+ZYGwH2Qj18583XCxtVUEvd7pMbvVdZePLXYj9z2dN07Xv4nJ+bVgb5wfVc0/4m5trFPx1zn4N/ukvwp2M/cI0WsVzXxvb0IN/RYWmdySw9ucWP1Wvo6DnaG3t4h5c+qytbAYZ/CeP7KTB9L4Kfi0k5QvP3qjafEGsP4eOxzzD+iwgkLja+1iStPxx5qaJwOC4H3FuiztBRmR7Io93FvNbthGBKcbZXyF/IkmabhpzWxhodY75V7HqVt9+6Kt0yNhbHazS0APGPNbYlZjVXyRPLXbDY9wkJTlezXy4SXeoagdwVVv1I3yFWCcnqnWuunfGpXozvPVeiyo9VLXtcMEHK1rasyDmOxCwzY8LSaTICwC+Qk5pT7DltdliZcKNUT2GAkSb2TUrrDdKSCZ2UusyuIVRBPy819+Uq6r5gemyyGq1PmcQei34ltGXO9FDKcn3P9UhKekrYYgI0SCAAggggA0bSiQQBcaPXlpDVtqCsBAN1zPIIKutOq5BbN0jLj2asGZw9HTIa0Dqoet6iXNwVnaXUj13TdXVFwwsiwTy2bazJor5TcoPdYFNc37JEj7hajDsTkndW+lsyLZ9FXUkZJv0Wl0wtZY4uq2+uhuJbo1Wl0XI0SSf/lvZZb4i0oLmTN3k8riOllbur3Hc46BVfFUvPT4/QQVkwy1k2bsmqxNIzVfrTpI4YT/c491d8AN/NkmtflFh6LHQs5nuJ6f6La8ISBkLh/E7J6rVm1MNL7Mnjt1e6NnDUtddkmWnId1aVT6vp4uQPO2x5XHJSI6oA8qcfVbi/ssMy5ZuppmWdSlpN+myMO7BW9SwHOL5uqWodY4WxPZiqdMkCbGVL0uqs7BVL4ncp2mlscKajZHI1klRfbsoVVUG2FC/FKDVVeElY+y7y6QjUq/lHvhZeudkX+qkVUvM7fYqBVSEuJK2450c7JbpjLkSMlEmlAIIIIACCNBoQAEEbgja26AA4bFSaGQg74SA3yo6ZhKh+iV7LwXw4FOSzYVc0Oa3OyTNUXCRx2P2PSvUcy9E341xZG0cu6tojkWNNLbClNqc7/uqZ8l9iivb9ShyyyrRpoK6/XASq+s54nM6lZ38VyizclTtLLppmNJ36KnDQ2Mrf4lVRX5nD6LQ0kwbGG9bqZouiXmnuMA22VRq0JilczY7hS6mq0X+Osc8mWbqwd8hLbqVrHr6rONrCMJZq79UONoV87NJ+LJzy/VQ5H3OVXR6l0R/jf3VdaZb5U12TjG07YTLPKU2yoTckquV5E98vlVdVOJShUi2UxKbNJUpFLorbEczuyiEqTUusAO6ipyMwESCCkAIIIIANPQMTJUmnQwQ1KE5AxJmT0WyqWElTNKjve6hOVjpioy0ex/UwAzCpmSK41f5CqJimPRa/Y6R6pp7z1KcTT1dC69g5yiLiiQUlR6GblWp+HkZlrGNNsBxWS7LafCf/n2/yPSs/WNsd4/+RHSNA09t5yRY+KfsFh/i5pnhTRTM+V7bfVdH0X++/wDtcsf8a/7OlXI8S6fkJf6Or5v+NnKvxBTJcjRLt60cZehQlKfpQ5xUVWWlbqtegJrWEJuR3dS3KDVKg/6Isk9zZSJrloUI/MrA7BWEUVdU659kwnqn5imUwqBBBBAAQQQQB//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39268" name="AutoShape 4" descr="data:image/jpeg;base64,/9j/4AAQSkZJRgABAQAAAQABAAD/2wCEAAkGBxITEhISEBISFRMSEg8QEhASEA8PDxASFREWFhURFRQYHCggGBolGxQUITEhJSkrLi4uFx8zODMsNygtLisBCgoKDg0OGxAQGywcHyQsLSwsLCwsLCwsLCwsLCwsLCwsLCwsLCwsLCwsLCwsLCwrLDc3LCwsLCwsNzcsLCssLP/AABEIANkA6QMBIgACEQEDEQH/xAAcAAAABwEBAAAAAAAAAAAAAAAAAQIDBAUGBwj/xAA+EAABAwMCBAQEBAMGBgMAAAABAAIDBBEhBTEGEkFREyJhcQcygZEUI0KhUnKxM0NiwdHwFTSisuHxU3OC/8QAGgEAAgMBAQAAAAAAAAAAAAAAAAMBAgQFBv/EACcRAAMAAgICAgEEAwEAAAAAAAABAgMREiEEMRNBIgUUI1EzYXEy/9oADAMBAAIRAxEAPwDhqCCCAAggggAJQCSlNKAD5D2TrKZ10qKoA3UuOvb1Cq2y2hTdOcQnodEvulRas0KSzW2pbdDEpDi0T1UhugX2JSW68z6d+ymafrpc7lhifK7flYM+90tq36LTwXscp+CTJjmIutLpnwiY4XlmcPZabhbh2tkAkmYyFhyGOP5i3MFHEwAOkJssHkX5XqHoa1hS/s5qz4L0h/v5FGq/gzTj5J3fVdbbJD3Kbkpo3fK/74SqrzZW5rYtfHvtHnvW/hu6G/LLf6LLVHD8jScrufHEdRC0uFO6Zm/NFYkD1C5JWa+xxPlIdm7CCHBb/FyZ6n+QnJOJf+TLyUbh0TBYeytKnUgSbBQzUArYnRmevojEIkt77pBVyAkEEEABBBBAAQQQQAEEEEABBGlNYgBKFk4Woio2Gg2xEoeGVYURB3Tr4squy+itbTFSG6cT1U1ilx9FV0yVJVjSXd05FopO60DY9rf7CvOGNDdVzthbgYdI7s1UeSkXcIqOCfh5NXyGxEdOw2fN1d6NXeOHtCpqOPw6OJotbmldlzu7rlTaakZExkEIDY2C2MXt3T1m4A2GLDukZM9NdFVKE8pcSXkk99gkgN7BPkfQJt0rRkC/osjf9sahJaf4Rb2SC0dglumdvyY9Ci5mn0VdJdokQ3mbiNxF+/mB9CsxxZwXS17SJGCCpF+SZuGOPqtS5lkHgEeYgD+nqmxlqe0VqNnl3XuG5qWd1PUts8X5XD5ZB0N1TupHBenOKuG2V8BikxMwF1PN1cegP1XBq2nex74pW8skbiyQf4h29F0Iy8xXAy7oyEhW08VyockCYrK6IqJOOZbdIVyoSCCCAAggggAIIIIANT6WNQWhWlO3ZRRI0YcpiaPOFNldbdJjc0lVJF6dCrP8NcJqkeOitoLEKjYyUVLobJcAyrCaFIihVXRdIciNs9gfqey7H8OdC/DUfP8A3tT5iTu1vZcw0ag8WaKO2HPaT9Ddd5eLcrBgNAGNlmy2TSHAAAAM23S42jcWHomWuCaqYydnW9Vn3oNEx8I3JP8Akm3MHQ3+mFXiOob/AGcjXDs4JyOecH8xrCO7SjmiEmSw5v8AEPUJLom7k7+l022BoPOB0v6KM6ec35I2D+YqOaROn/ZPjiH6Tf3CTPGOwPpsq4sqHfM9rf5U9Bzg+ZwPqoeRfSJ4jjgSMdMgHoQuXfGXReV0VdG0WeBHKBtzfxH1XTy7cEi+4VRxRQCahqYj/CXtJ2BGcK2K+NEOTz5JFlRXtVi9uAfQj7Gyhlq6SfQtor6pqgK6liCrJobJk0UpEdGggrlAIkaJAAQQQQA9BurRowq2k3VnfCo/ZdeiFWEhRQ8p+rdlSqKhBFypIIUcrhtdaDS6gkWKaFIANk5TMsVShsS9l74dwEqCDolUbwbBToYhdZaejUpL3gqmH4qInpzf0XVLm+QcnoLrm/C9mzMPuuhuBv8A+SFi+TkyuSR4m2x+6RdE079PrdIJQ2VSFlyMOvgJslEHWyl7DQTw47JZO37pPObXF/XCb5u3dDYaHTukk5TfOj5r4UbJ0OEk9E1M0ObKLfMx4/ZHf9kzUSgRSvOwY772VvtEHAKqMAuaOjnj/qKgOYrOoFyT3c//ALioTmrrT6FUuyE9qjy0x7KwjjuT7qziowWqU9BrZiZ2WKaV1rdPYqmIToraFVOgkSMolYoBBBBAEuDdTDJhQok+Alv2XRHl3VtRPFgAVBMV0uma5hQyC2OUGGxRQFLqG2UMdJNpZ7FW0FTkLLwOdf0V1SNJISckpjpZtdImsWuHRdGpJOdjXNse65hp4AA6LXcIaoHF0BORkeq5jlpjKW0aYu6dfZDfNsoAHqMpIfbJPpZVexQd0h77ZTpHVuybJPZVZI1K9xHlx3vnCN6NzTcXOEHBVJQ0SUrlta3XdK5bZJ+iI5u4HHZCJCc7PKFScb13g0Uh2c/yNHe6uIwTZrevzO7LmvxF1jx6hsLD+XDgkbOctGKXVIgxrmWa3vuVEe4XVhUqocDc+66Uehdexx2CpMNZbCjD1RFnVWIIutTAhUBVhqjsquTY9Ge/YaJBBXKgQQQQA9E7KlgqG3dSowqMkn0zLp/w01A3CXcnZQSPRKSGXTELdlaUbMpd1oYmIpKK5V5TUdiNkKSK1rNuTs0brQQ8P1Tm84iFjbrlY8udb0aJkjQNKptX1B9PKyePBaRcbXF1qWUhjFprMd2JtdM0vDrKyYc0jBFGQ4+YXce1uyz48i26fodS0ja6DrUdXEyQAtc5oPI7Bd7KeXE/pAI3b6d0xW0cXKA10cYYAGPaQLAdPZQ6LXYHu8KWRniDHOw3a4die6Xy5tpdCuLa2i063bj0GyWJB+ofUJbYhbykWSpqchoPRQobI5SvYwXd8hE55/SB/mjEfZSW0mLlRM09g3K+ytf6m57dUQuCGgfN+3qVKkgAy4gdS7sFXNrGyktgkbYGz3389+wCpTS7ZZd9FTxZrzaZjooiHTPBBt+gHquWSDJvkk3c7ue63/HWhENFTE08zcPB3I7rnkkgIwcH9vQrd4lTS5STS60NznuobIrlSHH6oRtWxCWM1ESrJ6gtuFeyEEKpq6UKyIooaqXmKjKZVxAE2UQhPn0Zn7AiRolYgCCCCAHWqxgaq+NWsCXRKJDWpxjEbXJ5qqW0OwMVvRsyMe6h0US0/DemmaZrP0tIc8jss+e0tsfjjZruCtEDI/HmHmPyj0WvbPi4OP2TNMwABo+Xa3RUOsmSkJky6Am1ty264z3f5o0TKp8RHFPDzauzg+zhtnCyjOBgw/8ANOaL5AJU+r4k5T5HYNj7eipdX1/ms5pse3RPxTma0ujoTj4rVMv4uGIAAJJ5nj+c2Vjp+h0d/wAth8hvzXvlYF2tyEA83+EC+5XT+G9PLKVpebPk8x7hRlx3Ke2UyuJXTLSmqr4A2sApVTWloscqBS0pHW6havK/m5Rc3wlxbiGZfjmrJNTqBBAHa6taep52ZKzchtO2M9YhfuFO0yF7XWefKNvVVx1UvtlsmOHI5UTEXa7LTcO9lita4QaHc9PM+Iu8zbE8pK3lRAHX7Kv1aj8SB0bb8zRdp63HRCyOaJhz0c9dxdqNF+XVRCdhwXdx/wCljqivZJI9zG+Ex7iQzexWgq+In2dDI0F4PI4O3HS6lUekUvK0m3McuGF0pcwttaf+ibwKq6ZF07gupmjEkDmP9OYCyrNW0uenPJPG5v8Ajt5b+66Vw66OEBkZGdj/AJK7qnRTDwJwHh4IIPmI9R2Wb97Sr10KvxnPZwmV1hnbp79/ZVtZOtBxroj6GcxG7on+aJ++OjSVk55u66kfklSMVPT0RKua6ip2oOUytKEBokEFIAQQQQA40qygkFgqoKTTPVaRKLiMqXC3uoUNlNiO6UxsotqIgLp3AdD4cPiuHmlNh7LmGj05mmiibu8i49AV3SmhDGtYBhoAC5P6jWlwNmJdDrX8qYqZWuBa+xa4HmaUVVLYLP6hqPKFz/yaSk048PPs53xLD+GnezJZu09geiqJJ2O2P0V5xlWCTzYzj7LIxx2/1Xfwy1C2Uz1U1pGq4K0v8TVMacsis53a/Zdt5sbCwwFzT4X0hZDJNgmR5Aytz+Kt+k365XJ83K6yuUHB0ky3D0061+YgKrmrSBt91Cr9YLGEuI2WZN00kSsL9lDU6xevJJ8twz0C3EczTYjY+q5dTxGRk5/XfxGnra6sNE18vYBfIwb+i1ZcNUtr6NWXDL0v6OleOMhNPqPoss3UHX3+ylMqi7Nj9Vl/IR+30YL4p6c1lRHUR4bL5X26HuspFVyNINzj9103jCn8alkYRct/MB6iy5KyrJHlvfou14VO8Wn9CMv8T2arTNadGL5L3Ya3/EulcJ6a5jfHnN5pBhp2aD0XNvh7RB0xmn83JlrTsF1Blde/bp6LH5tTNaRo/K4IfGGgtrKZ8J+dgL4n9Q4D5V56q4nNc5jxZ7CWOB3uF6XiebhwPW491zX4u8M7V0DRZ2JwNgc+ZX/TvIU18d/foxeTi62jkrxlITjh/v1SCu5o54SCNEgAIIIIANSYVGClxBVolFhTOVhB67DJVfTNVpSx8z2MG7iLj0SXWlsfC20jovwz0cMa6qkb5nm0foB1XQ2FtvN9VR6QGsjazoGgfVWQk6dF5/LTvI6NznitDWo6e2Qflv5Xe6yGt8PVjAXD85oBwDlbR0I3bukcz25BPtfCicvGu0Px3c9SzgtdUvMhEzHx22Y8EE+11GlfcWF+YkNA73K7fxFocNdE6OQATcp8OQAcwPa65hwTw7JLXGOYWbSk85OcjZdjH5U3jdetGSpv5PyOn8Pad4MEUYGeVpPurR7c3P2RxHqNunsnC+64DrlTo1cisrnEX6iyxGpPfU1cdM3b5pbbBoWt16oDI3uPQYVBw85kLHPx40t3F53DT0Wvxp1LocttdFloOnNE0pB8jDyAdx1VJxZw66km/FU4Jp5Myt/+M97K+0o+G/O0jee3rdXb3tlZJFJ8sjS0jpayFmrHk/77Iy8m00Z/SJedrSCLWFircR2yXLMcOM8J0kDsmNxAPcXwtYxuPol59ctoKpkaenYQb3s4Fv3wuKaxRGCeRgFuVxI/lXb5TcFo6ZXOviXp/KWVAGCOV3+pWr9Py8bcv7EeRPKd/wBFdoVdytuzHcrVafqpcQObA+y5pQTvDuWJrn3OWNBOfdb/AEbhureGukDYQc5N3fZbPJiF2y/jZ/x0zb6fUAgG+Ap9TBHKxzH2dHICHjfcYKotN0KNn9pO5x3sDYFWn4qNmGtNx03uFx3Pe0/+FsimvRwjjXht1FUPjseR13RO6EE7LNOHdeguMNJjrKYt2kZd0TyLkOA2XA6uBzXFrt2kg/Qr0Hh+R8uNb9nI8jFweyMUSU5JWszgQQQQApimxuUEFOseq0tkr2WkEi1vBNKHSeK7ZuAsVFIFr+Fa0NitfJKzZZ/HRpwP+TR1OjlvgKYS/wDTY+6xVFXEEeYrVUdWHNFlxLxuGdO572TYql7fnjPuE5JWscOUG3od02Jz0/dJkla75gB690r4+XZTaGC4t2uXXBCcoIWs53NaA6U3kd1KaqpGNaCx1ySL/dPwSj77qrlz6Ge0WFgg8IMkFlFqZ7ZS2hem+jM8dVBEONgbFZSKsLmNserRf0V3xxNzUzyO6wmkVVnxN6FzV2fGj+Iu8vB6R1DWH8n4cjcxhv8AmjppHFzS53K33skcU1AZHCT0OPssZqWuk3FzYJOPC8k6GRaUtUbCeNorHOjNw4Au6rRQuuFguFavnZz3z3Wto6oWsTn+qR5OPi0grVLosfCBtbdVPEFE2aKSNww4H6O9FM/4k0YKrqivacX3SsctUmiFLa0N8J6TDRU4Aa10j7l0hAJB7BSKmpL3bk36k4UKkrbksH0TkxcMNFumU+uTr8/sUkoJHM9oswczj16BOUrX7uc0EfpVcA4Al7jfsCm2lrTe5PqVPBE/JouamfB91xvjug8Ooc8DyPzja66PV6gAMlZnW3Mmie218EjuMLX4kvHRn8hKo7OZOSUp4yfQ2SV1zlgRoBEgA0pISg5AD8b7KZplZZ1r2uqwuSon2IKipTRZPvZ1HRInPs4mwFlrqMgCwK57oFeSGgnFlr6Kosd+i4/kY3s7WKucGibKemFBqg51iSbN/f3RwTC4vlDWKkNjNsXBWKE+SRK6ozmo6x+ZYGwH2Qj18583XCxtVUEvd7pMbvVdZePLXYj9z2dN07Xv4nJ+bVgb5wfVc0/4m5trFPx1zn4N/ukvwp2M/cI0WsVzXxvb0IN/RYWmdySw9ucWP1Wvo6DnaG3t4h5c+qytbAYZ/CeP7KTB9L4Kfi0k5QvP3qjafEGsP4eOxzzD+iwgkLja+1iStPxx5qaJwOC4H3FuiztBRmR7Io93FvNbthGBKcbZXyF/IkmabhpzWxhodY75V7HqVt9+6Kt0yNhbHazS0APGPNbYlZjVXyRPLXbDY9wkJTlezXy4SXeoagdwVVv1I3yFWCcnqnWuunfGpXozvPVeiyo9VLXtcMEHK1rasyDmOxCwzY8LSaTICwC+Qk5pT7DltdliZcKNUT2GAkSb2TUrrDdKSCZ2UusyuIVRBPy819+Uq6r5gemyyGq1PmcQei34ltGXO9FDKcn3P9UhKekrYYgI0SCAAggggA0bSiQQBcaPXlpDVtqCsBAN1zPIIKutOq5BbN0jLj2asGZw9HTIa0Dqoet6iXNwVnaXUj13TdXVFwwsiwTy2bazJor5TcoPdYFNc37JEj7hajDsTkndW+lsyLZ9FXUkZJv0Wl0wtZY4uq2+uhuJbo1Wl0XI0SSf/lvZZb4i0oLmTN3k8riOllbur3Hc46BVfFUvPT4/QQVkwy1k2bsmqxNIzVfrTpI4YT/c491d8AN/NkmtflFh6LHQs5nuJ6f6La8ISBkLh/E7J6rVm1MNL7Mnjt1e6NnDUtddkmWnId1aVT6vp4uQPO2x5XHJSI6oA8qcfVbi/ssMy5ZuppmWdSlpN+myMO7BW9SwHOL5uqWodY4WxPZiqdMkCbGVL0uqs7BVL4ncp2mlscKajZHI1klRfbsoVVUG2FC/FKDVVeElY+y7y6QjUq/lHvhZeudkX+qkVUvM7fYqBVSEuJK2450c7JbpjLkSMlEmlAIIIIACCNBoQAEEbgja26AA4bFSaGQg74SA3yo6ZhKh+iV7LwXw4FOSzYVc0Oa3OyTNUXCRx2P2PSvUcy9E341xZG0cu6tojkWNNLbClNqc7/uqZ8l9iivb9ShyyyrRpoK6/XASq+s54nM6lZ38VyizclTtLLppmNJ36KnDQ2Mrf4lVRX5nD6LQ0kwbGG9bqZouiXmnuMA22VRq0JilczY7hS6mq0X+Osc8mWbqwd8hLbqVrHr6rONrCMJZq79UONoV87NJ+LJzy/VQ5H3OVXR6l0R/jf3VdaZb5U12TjG07YTLPKU2yoTckquV5E98vlVdVOJShUi2UxKbNJUpFLorbEczuyiEqTUusAO6ipyMwESCCkAIIIIANPQMTJUmnQwQ1KE5AxJmT0WyqWElTNKjve6hOVjpioy0ex/UwAzCpmSK41f5CqJimPRa/Y6R6pp7z1KcTT1dC69g5yiLiiQUlR6GblWp+HkZlrGNNsBxWS7LafCf/n2/yPSs/WNsd4/+RHSNA09t5yRY+KfsFh/i5pnhTRTM+V7bfVdH0X++/wDtcsf8a/7OlXI8S6fkJf6Or5v+NnKvxBTJcjRLt60cZehQlKfpQ5xUVWWlbqtegJrWEJuR3dS3KDVKg/6Isk9zZSJrloUI/MrA7BWEUVdU659kwnqn5imUwqBBBBAAQQQQB//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39270" name="AutoShape 6" descr="data:image/jpeg;base64,/9j/4AAQSkZJRgABAQAAAQABAAD/2wCEAAkGBxQQEhQUEhQVFRIVFxQVFRUXFhQXFBcUFBQWFhYVFBQYHCggGBolHBQUITEhJSkrLi4uFx8zODMsNygtLisBCgoKDg0OGhAQGywkHCQsLCwsLCwsLCwsLCwsLCwsLCwsLCwsLCwsLCwsLCwsLCwsLCwsLCwsLCwsLCwsLCwsLP/AABEIASYAqwMBIgACEQEDEQH/xAAbAAACAwEBAQAAAAAAAAAAAAADBAECBQAGB//EADQQAAEEAAQEBQIFBQEBAQAAAAEAAgMRBBIhMQVBUWETIjJxgZGhBhSxwfAjQlJi0eHxcv/EABkBAAMBAQEAAAAAAAAAAAAAAAECAwAEBf/EACURAAICAwEAAgEEAwAAAAAAAAABAhEDEiExE0FhFCJRcQRCkf/aAAwDAQACEQMRAD8A+1qFxKGXryWOgcgSzmpl7ku9yyCBLVRzVZ70Jz0wCVUgqmZw1BPsmYJSd908YX4zXQsSVRzyFol9Gj/PhCnaDeiMsckrCpIzzIpzo5w+jiG5i0XXulIfMO/NJo2HZFs5RI7UNLboW6ufIpyP2A+FT4mgbFWtVwEYlo6fzsqWpuNGs5hTkRSgRmuQMN2rApdsiKwrChVKra60Q0VegucjPKXkSDIG96WkerypdzljEOKoSrOehZkQ0XE1JiLHEcgki5QHddlkjNGg7EZtfKFD2ncJVk1en6805G+tCdTy7dz1VFOSFaQBuLMYcD/dzWc7DPJza5T0ta2Iw+YG/hAwgcwGz5eV/wA2XS8msbROrYKCMtHlGieZMAKLbKUdLWoO/wDKIQzIDvoe2y555HIdKhx84OwpDzpXMrB6QNDjCitek2uRWrAaGw5HjclGlGaUApDOZRnQsyjMsYM5AlKM8pd5QSALSJd6akCXexYKF3FUKI5qEWlNQ1kErmlQVLCiotitjMLANTui4XV497PdKOlpdFiNRXM/oqyjqgenooyDf3SGPbbf58JnCHQkpPib/IVyrskgmYyaj77hc9ovTZABvVWtdEoUawrAiWl45bFhWLlMwZr9U0xyz2JqNYI6CjRlKtcjMKBkMhShhy7MgEJIhOTUjUtIELFAuQ8lohVmo2EX8AlQ7CFPtCtaCmzUZLsEUI4N3RbEkoG5AHU6KnjXq0gjsj87RlCzGfhH9FSLCPzNsaArUxGJA2sHoea7CYgSC9uqP6lyQXjoag2PssniXEYg7wSXB1jMa8rQeZctV4NabrLEv5cu0z5ySQfUSUISinbHhr3ZFZeHtLbbK0t6gpB2FeRQv3TuGa1z7LQ0n+0bD36rTaEZTt2xGkvDFhw7wKI9q6KxgPRbVKj2o/JYhkNjI5JiIHonMq4AI7GBgIzShEqQUrHQcFTao0qbWMOyyAJGbFBWmekJXBChUGdigqfnAOaSfZ2SsthGhjYHEgFD+LNHVYmdcL6b7d/YLagNh3FonaOBPwowssROYWA03uQL7hZIatSHCNfC4bE2p5IpKx4sQ4/Mx2rXEkkVWxaEPhc50dneQTWWyQCOyz8bYGRps89tu52THBsaYzWh7deVpMdJF3Hh6aTEvoBjST9vlUiw2XzPaXHtv7NHRWbxPRDHErW3SJaMVEoYczg4dqJRhxJnVWdxSt6IQ5Y4pRpTXfZFTT9BKDDDiLOqg8QZ1WI8FpI6KpVtUJRufnG9VU4odViCRcZEVE1G144V2zLGZImGSJtQGuyQImcLLa5E8UoamHcQ9Z00iZlKzsQ5ZIxLcQQbQMRiMx5IbiuZhi5ucjQOFDmaOp9k1GGcJhfE589B7a6psuDSLsf60N/2CiZ7WkZBRI+KPJUGgLnIbI1ECG+wUsxRBLWnYH7hBxnEi0VHlz9dwL2rqVjmLEh/iOcH20giqq/1U5STLQjQ1jTe1EmrA5lFOHEbM9HNVkfso4cxsMfjyiz/AGjoTzrqufiDNv5W9/V9FGUa8L7A4eJCzeymXHitFnycFdvGcovW9b/4uHCp9rB70l1YG0dg8e50hjPJod9SdE3O9zTzWfi/wxiAWyNe0PG1kDRaGHjlDT45ZdUMpv6lNqqs1oeJzhjv8mi/dDewhL8NxeWPI4EnWnAaabUVsxRZmA86VUyM/TGLXG6G2uun3Qg7rutg6DIfQfVYuws3Hxf3RtG3lF6kDorRJMo16ajcsvC4jMAdr5c1oRvtVkgDzHo4ek2pgFIYYles+c6pqVLPbe26RBAGOzr6Tv7J5rNLFaUARsR0rku4bhy5pJy0TqCdR3RWQAEBuw+591mzFYYOZVMZE54ysdlvTYHT5T9ckq7dQb70KFWcK/LtBy33Q3YvXZb+BxwIySewKU4pwsNOZvpKuoKrNu/swWsZZJa49sxr6JiCcZgAyh10RGYZMR4eiEHBJcDsHjA6KJ5HN1aBsd0ZoVntBBUtbBZ5mRpkNyucT2NJrCNjAoMJ9zf1TRwWq1MBhGQjM+r6LpWKAHkYCLBuLbyAADS9EuzEaq/FuJuk8rPKz9UphmWQLq9FOUYp1EykxyePMLWfKat2W3NbV70Bzr5WiWFhylK4sFuoWi6ZmYWKgLCNQWkctwd6r5TGHemDhGuzGR4BcDVbgnYpOFhbodxzV/UA0oyiWl2FHASmG5AgOabb0sX7c0d7lLApMYKyJtuLCdNxyIPJEjbQtL4aAA6XqbOpq+tJ8RZqCRvoGieFtDnG0aThlu/1+6J+XbEQbNlBxkj8zQ11CxZ+VdY40rEv+AXGI2RtAA15dflKYLFOAo6jv+ytxFpLzm66eyqxtBRc6k64NRbJZ8oTEeEr1adkaNuUD/I/ZTWq6IwvrFbK+E3na78sDsVelYi0zxRBYlJGW7hKYgE81r1m0PwUrJBWijkuI3pivYjYSAvcA1OHC5jotbBYZrGmt6snv0Qxw26zWJY2P0t0LhQKSxTdCOi0+GkHfVxs6pXHMAeQE0410yPOuaL81+w/7yQtCdNvr91pMbUgGlHe6qkLiDGEgRmiDqRsddqKZPgWViYmaCHAjaLGLy6Jjh8jM3n+OnyhSNQixTGY9K8ZvLsiMxXhmwEnAVeV1EJH7wxsMndI23NWf6n7ZWg6k9k03iDbDBZOxPIIfFZAwDqf5a6U0utkwcs2cu0roq4Vtu9tfokWzlycwG59ioycJTVDfQyTZtX99uSEI7rteis9xvQLsJkyOoX8fz6q8eqHI8htmjShkxO4pYwwCFGIGgPwgPskUff2UYiTyfP/AFRzr9g0fSnjhqJHiSb5itlnTS6IEGKLXWN/2UoZeUwtGnwZ2pBsEaUQj8UgaCHDQndWjxTSA+qIIB7gjdC4q4FzS07i1SdKFIC9MPHt1UYnCeG1rr9XLor8RSmcnQm0sWOw8GqPlQIdEXMiAekQXBGkCEpIcmIK+LZogh1FHlfYSsAhHKWutXxuK8Qg9NEJ41XBl1ohfKB6Ww4ugN0yOIxRvDcwLxuL+qUx07cOw2ae7ZeIbgnTYgHOW7uc/mB290q67OmOJa2z6q2QHYgg6j2RmDReS4VI6NjmNcZKBILtKPIfKNNxox+Hod25r5lxogLqWdNpHM8T9PSTMsUqN0Cnx2kaHdAfM2wLodVWc1FWyaVuiw3WVxHHNMgia7Ubnuhy8UEMlSnQkta69L3/AEWDjsM2J/ixm2uOpu6Pcrmy5N4rUtCFS6bMs5a/I/fcHkR27oYOtoWLmbNG0X5xq3rapw+fO2naOGjh3Uo8HyY68NqTGBwAaKA+pURa0lo2pmPTVPf2SQvjTql2hXxD7KmLVPEzLtYrZUdrKVsqYA08WhAaq5KGXFTYxOIi5j+d1SE3oiRnN/Nuw/VBd5Tf1SJ2ZopJFqnIIhG3M7dDe8HULuI+YEE6EJZFMMbZ4/jR8eTzbLGxRdh5CB6MuYfutTHRCK7Lj00/4u4RgDi5A5zXCJvqLhV0bDR1WT4dM+8NjDYrwcKwPH9R4zHr1C86/EPnlzZqEfm7Ajl7rT/EE2rncmjT9B96WJhMQIwxjgQJXAF2+l6k9AjFV0RnuuFY6QxNLjbiL2HNZXEOLuHhSv1jsseOxO62I2AUAsHFhtyRP9J8zelncIZJN+kMdbGhx6KKWDy1qLb71uvG24MqMkOIObmNNNQV6X8Nx+IySImzGdP/AMnZZXE4jhy415T9iki2uHTrZr/hXDsjALzmeRq4/p7I3Fm+HIJGjQ+oDokPw3IZTYIrpuVtcTDWsOtn4TX0Mo8LwPDgCNQUaR1BZ34bB8EE9T9LTM7sxrkqo4q6LtGYp2BlDuf4EJrAwX0/7r/Oyth57LuxGvuN/wBvhZzSdINMd5fzdRSGJOSGZFSxB4pabtv9kZxQnG0jHBNkJBLdHcwdj3HdEjk8QO7c0nO2jaXGN3ojTdhNEg/4nn7Lz87nilsvCsakqHQ4g9k9iWZmNPZIv10/1Cewjs0Q7K8MsckdkHGtZGe7CtJs7ojpQxmUaK8o1SWKKYs/Ty/4zlqEgblzR+/7IXBOHulawvsucW12aDZ/RU/EzryA7F4v6Fb/AA1hhiz5r2DSRoGnsqt1GyU5aoax0jmztF0P/iBx7DGnFvqsOHtWqo95kkY5x1G+2ye4oQ9mdh0Gh9uajGe5x4eSbML8B4x7sZOJBRyD7HT9Vt8dDHAtI0Kzvwqxv5yct1qNoJ73f6JnizbKaR6UFZH4aAjDm8tx1VuJyEhyBgNCq499+UbkgfVKvTT5ZrcOGWFg7fqjmmiz0s9vdBj0G2gFn2CRxmLa9xDXZiQA1vV2+vbshmy6Kl6c0MezJx+LOZzAQGkAi98v/ptX4eHAecjOdwNA0f8AUthsN4jszm+cHV12brYHYBaojAFCq6D9zzTf4+P/AGl6NlaX7USHqaVWtVl10c5oOaqeEU05lDVJy4oAaNH3UJSS9KJWS7CZt1nYrhRabbRPLr9ExNjaFmgOWt3/AMQBxRprkToBvry1XPLPjqpDrHL1CcMwjNOBzH1Zr+y2eFShwcAbG4WfJjGvIaTT9iNNPlF4MBnOU6UR2S4IY6fxjdT6NYjRZeKemMfiKcQs6eXRWSLtfZnPwLZ3ta40AbXomRAMyVbQKr2WHws3KT0C0MfxJsJAdZJ6A/Unkq8rpxZWYsQEkzRq1tkan6j7L1MeHY0EAerdee4hIGviewWLL66+VamCxD3tuRoaeQHTkpYoRXhzQ42X/C/DzFLPZBzBtHsLFK3EmeYlP8G1kd3b+h/9QuLNAtH7PSxSMUGkpFJnxDR/iMx/ZGxD6SX4fjc+SR3U13oJ4RBlfDaxeMdTmNBpwouAuuyBhMNeXM0gNPlaABr1J3K1Y8OBufi9PqjAs8xuy3foPbqpSjjjLZsnGUqpAQTWgoK4aatQ7iDAQNTYvbkPZDbxVpIFeyrHNC6QkoS9YYNKnIVaPE2eVI3jeyqmyYrjWPeNSQO+/wANCzGROALWvNc8x0+nL6rfkw5dvt0Sz8MOm2yjPGp+lk2jHYx7QfMTemYt5dGjcqtSDY+kUBQAvq4/sFqPhUBin+mx/wAB3kZTsI+Q1ewoGtidzlR+CYyDDuezNThYN2LPXXRbcLWxjM7fkBv89lP5fM0uc1jgWnca1e1quPHjgDd2YoZ4ji6xR2WZxmYQg3udgt/EcIhdq0ujdd+U6e1LG4pwWaMtkeBO0VY2dv8AdVUE/GWeVV078OtytzO3fqE1jeKRRuLXHWtaBNA9dEPBYiORv9PQ/wB0Z0IPtyR44mHNYBLhqeoWcWuHHO34ZIlAmZHGAWkOeOwvYfNrba6x0K8yGmPGMaNgKHsdaXppjVOHykivwSxr0a4fLld9vqkeIyGyi4mXIL5/zVXfIxzA51Ia2ztwyoysRBbLWXwbEujdJlLRWtO2PytvExyvbTQI2H+9+5H+reaUg4NE1wv+pI66L/TdXWUeyp8aqmw5Jr6FDxGWVlOD9DuwNILd/Vd9Nkw3EPLrqYAig4llN6+UclfBwvY8uc0Nj2IqqrmByWkYgdv+rll/ixYFmaRm/lXUAHAN3JDjZ97/AETOGg1t1OPInl2FaJtuHb0TcMQ6KsMEY9FlllL0jDtvlSY8JWaF3iqxE0HsS8jVqPYk8REpoqZcxRMPCPU7QfqUWPC2bOjRue3NXkmieQW5nNAoDZpWbAAiw48ziQQ8/pZTAjzAD0saC46+auyrJycRXbk1vYIQmeGtIFl15jXLop3bCc2e/Q0NF1VWde6FxPVrqPmHmIHOuaewkjQbeAMuprYHv3VBHnJcwtyakkbnTYo/kzPF8UgMrm5QWyAB7JG8xX93UcteirhOL0P6jT4jTTw0b/7Dst7GObFEBl8xbVbGiSQOwWRg8CDneQ23ChWor3V1PZV/wm0IYHFRvmdNm8oLib0LdG0CtmDiDJmOdqGjqCPp1XnGcPqXbQm65EgD/wBWpj5c0jIm7WAa7Cz9v1UMMnK/7JQu6GXzgjxH+nZrf8u1c1o4XDVTpfWR5WbtYDzPUrLw1tcJZG1qWxM5AD+93dbgBLGnQvJyk9nEWuiTUV+S6G8QzxGkk+WgG9QRu61lxxF5thY/LrRBDvdrlrMiuUgWA3y7eSiErjIW4cjyuJvNTdrGgBPRS6ESmwb8S57XHI2RlNF+YFrrJropiiERERdmcBfetlGNxRkmDGARyOYC153Zm1I77JDFNcJQ+S2yAAWBbH1zHT2TJ0CjayUrMQ4pQ9oI2RU4jLWoVsq6ljHonJbFzNaNdyjSupKSszKDKJEGVuXTQ69efYIIhaABmA+oUtjLTYBv3VcS6U6uNN7UhYy4Elw5IAbRFa1qTaSc8sBa68h1vYNPf3QRMQTbgByvS/YpqXiEbhq4OHNrt/qsjAcbCGxtYxwHmzPJNX/LVMLIwZhGbNeYj0gdO5SeKga9zngCQHkeSlmLyxhoAa4te4NGwrYUiwfQjxYeI4MzauFXzroFZhjw7GsJDW7AnS0PD4XPI2R39o09zuUTifD45gQ/U8jzHsrLiEZiyyEYptUWZS4dNin+FwZnZjvr9XbpBuCLNHVoKv5NLYikyNDWtzHelzxmrp86Tg+uzZwj2tioNBdnINi9N617I7sMAARla5wBAJpt3rp1SfB8d6g9ha83lGmpA5LnVJHG14cHeJnp2/lOyrduyqHZ580gyv0HrZyJoa2qHD523ISC0kit63yoWLGeRoY3MLcHV6muGy04eDh1ZuRuu9aZvqsk2zOkeZwr807pXNObZrRqdNB+5+UfF4aSQgkta2qIOtG9xWy9X+SjbuNf8R+/VdKa2jA91XShHM8dCwQaZrB5AHTutGKjryWpM8uFZW/RZboy1/8AqeQ2tY1hVyuR0VbQMa+x6rqV6Vgxc5XwVlxYGg3VJcV5dFbFQa2N1mzt133+i1mSIEYL/MbCHi8MA7Mw8qrkeiVdmury11XQzl2/I1fX2WQ1AJ5XsNhn3AHuoZNnNubkNHWwQQRXJMytzAg6gjVZc0GRpAs8mnmPlMgM1GweSgavmkp+FBozMJzDqSb6rVgZQHsFZ4HNO4pqmSlGzyOOkzSMHcEj2B0+tL0GCiyt11J1PusXwD45I56D36r0DI6G90ubBG5Nv6JYV1thHRg0f8SCD7IET3vlJdV6VXpDeRCaYywjcOjtwYwVW7uQC6qOg1eEYRrNrLjqTzJK1u32SeFI9LNhu5MOkDBrqVaJGXWEyAfzX6ped7RvqqF7pNtApEDW6uKMnfgosWXshS4Y9ExNxBrdhaSn4s8+ln2U/sIk+2mjspyoeLxhPqbv2SoxTxyRYyPSNcpdKQNAoa1cWlcxUBinFzdNxusyUZstCqNla5sb/VBfR5oMKM7Gwh26ScQFpzRH4WfI0cxSIyYIuQHttEc29AruhoDuU0QMfjboEDFQZtbpOMGiq9qdxUlTJtWYD48r7WnBZAv5Qpog5ydijpJixfHf9k8d9LsFIOAxl1Ez1OJLz26JuMKOHwtbMTXJUKNm2+UQMoalCwkJf537dFeGHO7MdlM8mY03ZPZMJJiK0agnDl+6PBFW6vJJ0R9ACZhWNGuq58jG8gqOtLyxkpTCOLfmOyF4ScMCnwULGGwFK5cojnEWgvhC5csaxLFNy9x0KUcMwvZcuQKIqyIArpW6j3XLkyAxpSQoXJ0IxUsGdM0oXIsCLMXPOVwPaly5ZGY3+cNBqdwrNLXLkwqDPcqZVK5YxBCG5QuWFKOCXLlK5Ax//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39272" name="AutoShape 8" descr="data:image/jpeg;base64,/9j/4AAQSkZJRgABAQAAAQABAAD/2wCEAAkGBxQQEhQUEhQVFRIVFxQVFRUXFhQXFBcUFBQWFhYVFBQYHCggGBolHBQUITEhJSkrLi4uFx8zODMsNygtLisBCgoKDg0OGhAQGywkHCQsLCwsLCwsLCwsLCwsLCwsLCwsLCwsLCwsLCwsLCwsLCwsLCwsLCwsLCwsLCwsLCwsLP/AABEIASYAqwMBIgACEQEDEQH/xAAbAAACAwEBAQAAAAAAAAAAAAADBAECBQAGB//EADQQAAEEAAQEBQIFBQEBAQAAAAEAAgMRBBIhMQVBUWETIjJxgZGhBhSxwfAjQlJi0eHxcv/EABkBAAMBAQEAAAAAAAAAAAAAAAECAwAEBf/EACURAAICAwEAAgEEAwAAAAAAAAABAhEDEiExE0FhFCJRcQRCkf/aAAwDAQACEQMRAD8A+1qFxKGXryWOgcgSzmpl7ku9yyCBLVRzVZ70Jz0wCVUgqmZw1BPsmYJSd908YX4zXQsSVRzyFol9Gj/PhCnaDeiMsckrCpIzzIpzo5w+jiG5i0XXulIfMO/NJo2HZFs5RI7UNLboW6ufIpyP2A+FT4mgbFWtVwEYlo6fzsqWpuNGs5hTkRSgRmuQMN2rApdsiKwrChVKra60Q0VegucjPKXkSDIG96WkerypdzljEOKoSrOehZkQ0XE1JiLHEcgki5QHddlkjNGg7EZtfKFD2ncJVk1en6805G+tCdTy7dz1VFOSFaQBuLMYcD/dzWc7DPJza5T0ta2Iw+YG/hAwgcwGz5eV/wA2XS8msbROrYKCMtHlGieZMAKLbKUdLWoO/wDKIQzIDvoe2y555HIdKhx84OwpDzpXMrB6QNDjCitek2uRWrAaGw5HjclGlGaUApDOZRnQsyjMsYM5AlKM8pd5QSALSJd6akCXexYKF3FUKI5qEWlNQ1kErmlQVLCiotitjMLANTui4XV497PdKOlpdFiNRXM/oqyjqgenooyDf3SGPbbf58JnCHQkpPib/IVyrskgmYyaj77hc9ovTZABvVWtdEoUawrAiWl45bFhWLlMwZr9U0xyz2JqNYI6CjRlKtcjMKBkMhShhy7MgEJIhOTUjUtIELFAuQ8lohVmo2EX8AlQ7CFPtCtaCmzUZLsEUI4N3RbEkoG5AHU6KnjXq0gjsj87RlCzGfhH9FSLCPzNsaArUxGJA2sHoea7CYgSC9uqP6lyQXjoag2PssniXEYg7wSXB1jMa8rQeZctV4NabrLEv5cu0z5ySQfUSUISinbHhr3ZFZeHtLbbK0t6gpB2FeRQv3TuGa1z7LQ0n+0bD36rTaEZTt2xGkvDFhw7wKI9q6KxgPRbVKj2o/JYhkNjI5JiIHonMq4AI7GBgIzShEqQUrHQcFTao0qbWMOyyAJGbFBWmekJXBChUGdigqfnAOaSfZ2SsthGhjYHEgFD+LNHVYmdcL6b7d/YLagNh3FonaOBPwowssROYWA03uQL7hZIatSHCNfC4bE2p5IpKx4sQ4/Mx2rXEkkVWxaEPhc50dneQTWWyQCOyz8bYGRps89tu52THBsaYzWh7deVpMdJF3Hh6aTEvoBjST9vlUiw2XzPaXHtv7NHRWbxPRDHErW3SJaMVEoYczg4dqJRhxJnVWdxSt6IQ5Y4pRpTXfZFTT9BKDDDiLOqg8QZ1WI8FpI6KpVtUJRufnG9VU4odViCRcZEVE1G144V2zLGZImGSJtQGuyQImcLLa5E8UoamHcQ9Z00iZlKzsQ5ZIxLcQQbQMRiMx5IbiuZhi5ucjQOFDmaOp9k1GGcJhfE589B7a6psuDSLsf60N/2CiZ7WkZBRI+KPJUGgLnIbI1ECG+wUsxRBLWnYH7hBxnEi0VHlz9dwL2rqVjmLEh/iOcH20giqq/1U5STLQjQ1jTe1EmrA5lFOHEbM9HNVkfso4cxsMfjyiz/AGjoTzrqufiDNv5W9/V9FGUa8L7A4eJCzeymXHitFnycFdvGcovW9b/4uHCp9rB70l1YG0dg8e50hjPJod9SdE3O9zTzWfi/wxiAWyNe0PG1kDRaGHjlDT45ZdUMpv6lNqqs1oeJzhjv8mi/dDewhL8NxeWPI4EnWnAaabUVsxRZmA86VUyM/TGLXG6G2uun3Qg7rutg6DIfQfVYuws3Hxf3RtG3lF6kDorRJMo16ajcsvC4jMAdr5c1oRvtVkgDzHo4ek2pgFIYYles+c6pqVLPbe26RBAGOzr6Tv7J5rNLFaUARsR0rku4bhy5pJy0TqCdR3RWQAEBuw+591mzFYYOZVMZE54ysdlvTYHT5T9ckq7dQb70KFWcK/LtBy33Q3YvXZb+BxwIySewKU4pwsNOZvpKuoKrNu/swWsZZJa49sxr6JiCcZgAyh10RGYZMR4eiEHBJcDsHjA6KJ5HN1aBsd0ZoVntBBUtbBZ5mRpkNyucT2NJrCNjAoMJ9zf1TRwWq1MBhGQjM+r6LpWKAHkYCLBuLbyAADS9EuzEaq/FuJuk8rPKz9UphmWQLq9FOUYp1EykxyePMLWfKat2W3NbV70Bzr5WiWFhylK4sFuoWi6ZmYWKgLCNQWkctwd6r5TGHemDhGuzGR4BcDVbgnYpOFhbodxzV/UA0oyiWl2FHASmG5AgOabb0sX7c0d7lLApMYKyJtuLCdNxyIPJEjbQtL4aAA6XqbOpq+tJ8RZqCRvoGieFtDnG0aThlu/1+6J+XbEQbNlBxkj8zQ11CxZ+VdY40rEv+AXGI2RtAA15dflKYLFOAo6jv+ytxFpLzm66eyqxtBRc6k64NRbJZ8oTEeEr1adkaNuUD/I/ZTWq6IwvrFbK+E3na78sDsVelYi0zxRBYlJGW7hKYgE81r1m0PwUrJBWijkuI3pivYjYSAvcA1OHC5jotbBYZrGmt6snv0Qxw26zWJY2P0t0LhQKSxTdCOi0+GkHfVxs6pXHMAeQE0410yPOuaL81+w/7yQtCdNvr91pMbUgGlHe6qkLiDGEgRmiDqRsddqKZPgWViYmaCHAjaLGLy6Jjh8jM3n+OnyhSNQixTGY9K8ZvLsiMxXhmwEnAVeV1EJH7wxsMndI23NWf6n7ZWg6k9k03iDbDBZOxPIIfFZAwDqf5a6U0utkwcs2cu0roq4Vtu9tfokWzlycwG59ioycJTVDfQyTZtX99uSEI7rteis9xvQLsJkyOoX8fz6q8eqHI8htmjShkxO4pYwwCFGIGgPwgPskUff2UYiTyfP/AFRzr9g0fSnjhqJHiSb5itlnTS6IEGKLXWN/2UoZeUwtGnwZ2pBsEaUQj8UgaCHDQndWjxTSA+qIIB7gjdC4q4FzS07i1SdKFIC9MPHt1UYnCeG1rr9XLor8RSmcnQm0sWOw8GqPlQIdEXMiAekQXBGkCEpIcmIK+LZogh1FHlfYSsAhHKWutXxuK8Qg9NEJ41XBl1ohfKB6Ww4ugN0yOIxRvDcwLxuL+qUx07cOw2ae7ZeIbgnTYgHOW7uc/mB290q67OmOJa2z6q2QHYgg6j2RmDReS4VI6NjmNcZKBILtKPIfKNNxox+Hod25r5lxogLqWdNpHM8T9PSTMsUqN0Cnx2kaHdAfM2wLodVWc1FWyaVuiw3WVxHHNMgia7Ubnuhy8UEMlSnQkta69L3/AEWDjsM2J/ixm2uOpu6Pcrmy5N4rUtCFS6bMs5a/I/fcHkR27oYOtoWLmbNG0X5xq3rapw+fO2naOGjh3Uo8HyY68NqTGBwAaKA+pURa0lo2pmPTVPf2SQvjTql2hXxD7KmLVPEzLtYrZUdrKVsqYA08WhAaq5KGXFTYxOIi5j+d1SE3oiRnN/Nuw/VBd5Tf1SJ2ZopJFqnIIhG3M7dDe8HULuI+YEE6EJZFMMbZ4/jR8eTzbLGxRdh5CB6MuYfutTHRCK7Lj00/4u4RgDi5A5zXCJvqLhV0bDR1WT4dM+8NjDYrwcKwPH9R4zHr1C86/EPnlzZqEfm7Ajl7rT/EE2rncmjT9B96WJhMQIwxjgQJXAF2+l6k9AjFV0RnuuFY6QxNLjbiL2HNZXEOLuHhSv1jsseOxO62I2AUAsHFhtyRP9J8zelncIZJN+kMdbGhx6KKWDy1qLb71uvG24MqMkOIObmNNNQV6X8Nx+IySImzGdP/AMnZZXE4jhy415T9iki2uHTrZr/hXDsjALzmeRq4/p7I3Fm+HIJGjQ+oDokPw3IZTYIrpuVtcTDWsOtn4TX0Mo8LwPDgCNQUaR1BZ34bB8EE9T9LTM7sxrkqo4q6LtGYp2BlDuf4EJrAwX0/7r/Oyth57LuxGvuN/wBvhZzSdINMd5fzdRSGJOSGZFSxB4pabtv9kZxQnG0jHBNkJBLdHcwdj3HdEjk8QO7c0nO2jaXGN3ojTdhNEg/4nn7Lz87nilsvCsakqHQ4g9k9iWZmNPZIv10/1Cewjs0Q7K8MsckdkHGtZGe7CtJs7ojpQxmUaK8o1SWKKYs/Ty/4zlqEgblzR+/7IXBOHulawvsucW12aDZ/RU/EzryA7F4v6Fb/AA1hhiz5r2DSRoGnsqt1GyU5aoax0jmztF0P/iBx7DGnFvqsOHtWqo95kkY5x1G+2ye4oQ9mdh0Gh9uajGe5x4eSbML8B4x7sZOJBRyD7HT9Vt8dDHAtI0Kzvwqxv5yct1qNoJ73f6JnizbKaR6UFZH4aAjDm8tx1VuJyEhyBgNCq499+UbkgfVKvTT5ZrcOGWFg7fqjmmiz0s9vdBj0G2gFn2CRxmLa9xDXZiQA1vV2+vbshmy6Kl6c0MezJx+LOZzAQGkAi98v/ptX4eHAecjOdwNA0f8AUthsN4jszm+cHV12brYHYBaojAFCq6D9zzTf4+P/AGl6NlaX7USHqaVWtVl10c5oOaqeEU05lDVJy4oAaNH3UJSS9KJWS7CZt1nYrhRabbRPLr9ExNjaFmgOWt3/AMQBxRprkToBvry1XPLPjqpDrHL1CcMwjNOBzH1Zr+y2eFShwcAbG4WfJjGvIaTT9iNNPlF4MBnOU6UR2S4IY6fxjdT6NYjRZeKemMfiKcQs6eXRWSLtfZnPwLZ3ta40AbXomRAMyVbQKr2WHws3KT0C0MfxJsJAdZJ6A/Unkq8rpxZWYsQEkzRq1tkan6j7L1MeHY0EAerdee4hIGviewWLL66+VamCxD3tuRoaeQHTkpYoRXhzQ42X/C/DzFLPZBzBtHsLFK3EmeYlP8G1kd3b+h/9QuLNAtH7PSxSMUGkpFJnxDR/iMx/ZGxD6SX4fjc+SR3U13oJ4RBlfDaxeMdTmNBpwouAuuyBhMNeXM0gNPlaABr1J3K1Y8OBufi9PqjAs8xuy3foPbqpSjjjLZsnGUqpAQTWgoK4aatQ7iDAQNTYvbkPZDbxVpIFeyrHNC6QkoS9YYNKnIVaPE2eVI3jeyqmyYrjWPeNSQO+/wANCzGROALWvNc8x0+nL6rfkw5dvt0Sz8MOm2yjPGp+lk2jHYx7QfMTemYt5dGjcqtSDY+kUBQAvq4/sFqPhUBin+mx/wAB3kZTsI+Q1ewoGtidzlR+CYyDDuezNThYN2LPXXRbcLWxjM7fkBv89lP5fM0uc1jgWnca1e1quPHjgDd2YoZ4ji6xR2WZxmYQg3udgt/EcIhdq0ujdd+U6e1LG4pwWaMtkeBO0VY2dv8AdVUE/GWeVV078OtytzO3fqE1jeKRRuLXHWtaBNA9dEPBYiORv9PQ/wB0Z0IPtyR44mHNYBLhqeoWcWuHHO34ZIlAmZHGAWkOeOwvYfNrba6x0K8yGmPGMaNgKHsdaXppjVOHykivwSxr0a4fLld9vqkeIyGyi4mXIL5/zVXfIxzA51Ia2ztwyoysRBbLWXwbEujdJlLRWtO2PytvExyvbTQI2H+9+5H+reaUg4NE1wv+pI66L/TdXWUeyp8aqmw5Jr6FDxGWVlOD9DuwNILd/Vd9Nkw3EPLrqYAig4llN6+UclfBwvY8uc0Nj2IqqrmByWkYgdv+rll/ixYFmaRm/lXUAHAN3JDjZ97/AETOGg1t1OPInl2FaJtuHb0TcMQ6KsMEY9FlllL0jDtvlSY8JWaF3iqxE0HsS8jVqPYk8REpoqZcxRMPCPU7QfqUWPC2bOjRue3NXkmieQW5nNAoDZpWbAAiw48ziQQ8/pZTAjzAD0saC46+auyrJycRXbk1vYIQmeGtIFl15jXLop3bCc2e/Q0NF1VWde6FxPVrqPmHmIHOuaewkjQbeAMuprYHv3VBHnJcwtyakkbnTYo/kzPF8UgMrm5QWyAB7JG8xX93UcteirhOL0P6jT4jTTw0b/7Dst7GObFEBl8xbVbGiSQOwWRg8CDneQ23ChWor3V1PZV/wm0IYHFRvmdNm8oLib0LdG0CtmDiDJmOdqGjqCPp1XnGcPqXbQm65EgD/wBWpj5c0jIm7WAa7Cz9v1UMMnK/7JQu6GXzgjxH+nZrf8u1c1o4XDVTpfWR5WbtYDzPUrLw1tcJZG1qWxM5AD+93dbgBLGnQvJyk9nEWuiTUV+S6G8QzxGkk+WgG9QRu61lxxF5thY/LrRBDvdrlrMiuUgWA3y7eSiErjIW4cjyuJvNTdrGgBPRS6ESmwb8S57XHI2RlNF+YFrrJropiiERERdmcBfetlGNxRkmDGARyOYC153Zm1I77JDFNcJQ+S2yAAWBbH1zHT2TJ0CjayUrMQ4pQ9oI2RU4jLWoVsq6ljHonJbFzNaNdyjSupKSszKDKJEGVuXTQ69efYIIhaABmA+oUtjLTYBv3VcS6U6uNN7UhYy4Elw5IAbRFa1qTaSc8sBa68h1vYNPf3QRMQTbgByvS/YpqXiEbhq4OHNrt/qsjAcbCGxtYxwHmzPJNX/LVMLIwZhGbNeYj0gdO5SeKga9zngCQHkeSlmLyxhoAa4te4NGwrYUiwfQjxYeI4MzauFXzroFZhjw7GsJDW7AnS0PD4XPI2R39o09zuUTifD45gQ/U8jzHsrLiEZiyyEYptUWZS4dNin+FwZnZjvr9XbpBuCLNHVoKv5NLYikyNDWtzHelzxmrp86Tg+uzZwj2tioNBdnINi9N617I7sMAARla5wBAJpt3rp1SfB8d6g9ha83lGmpA5LnVJHG14cHeJnp2/lOyrduyqHZ580gyv0HrZyJoa2qHD523ISC0kit63yoWLGeRoY3MLcHV6muGy04eDh1ZuRuu9aZvqsk2zOkeZwr807pXNObZrRqdNB+5+UfF4aSQgkta2qIOtG9xWy9X+SjbuNf8R+/VdKa2jA91XShHM8dCwQaZrB5AHTutGKjryWpM8uFZW/RZboy1/8AqeQ2tY1hVyuR0VbQMa+x6rqV6Vgxc5XwVlxYGg3VJcV5dFbFQa2N1mzt133+i1mSIEYL/MbCHi8MA7Mw8qrkeiVdmury11XQzl2/I1fX2WQ1AJ5XsNhn3AHuoZNnNubkNHWwQQRXJMytzAg6gjVZc0GRpAs8mnmPlMgM1GweSgavmkp+FBozMJzDqSb6rVgZQHsFZ4HNO4pqmSlGzyOOkzSMHcEj2B0+tL0GCiyt11J1PusXwD45I56D36r0DI6G90ubBG5Nv6JYV1thHRg0f8SCD7IET3vlJdV6VXpDeRCaYywjcOjtwYwVW7uQC6qOg1eEYRrNrLjqTzJK1u32SeFI9LNhu5MOkDBrqVaJGXWEyAfzX6ped7RvqqF7pNtApEDW6uKMnfgosWXshS4Y9ExNxBrdhaSn4s8+ln2U/sIk+2mjspyoeLxhPqbv2SoxTxyRYyPSNcpdKQNAoa1cWlcxUBinFzdNxusyUZstCqNla5sb/VBfR5oMKM7Gwh26ScQFpzRH4WfI0cxSIyYIuQHttEc29AruhoDuU0QMfjboEDFQZtbpOMGiq9qdxUlTJtWYD48r7WnBZAv5Qpog5ydijpJixfHf9k8d9LsFIOAxl1Ez1OJLz26JuMKOHwtbMTXJUKNm2+UQMoalCwkJf537dFeGHO7MdlM8mY03ZPZMJJiK0agnDl+6PBFW6vJJ0R9ACZhWNGuq58jG8gqOtLyxkpTCOLfmOyF4ScMCnwULGGwFK5cojnEWgvhC5csaxLFNy9x0KUcMwvZcuQKIqyIArpW6j3XLkyAxpSQoXJ0IxUsGdM0oXIsCLMXPOVwPaly5ZGY3+cNBqdwrNLXLkwqDPcqZVK5YxBCG5QuWFKOCXLlK5Ax//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39274" name="Picture 10" descr="https://encrypted-tbn0.gstatic.com/images?q=tbn:ANd9GcRekhuVyx4kJd0Y0Dq_TNolD5pEJ0wRHNGkxf-Tp1tkrNyvKzGj"/>
          <p:cNvPicPr>
            <a:picLocks noChangeAspect="1" noChangeArrowheads="1"/>
          </p:cNvPicPr>
          <p:nvPr/>
        </p:nvPicPr>
        <p:blipFill>
          <a:blip r:embed="rId2" cstate="print"/>
          <a:srcRect/>
          <a:stretch>
            <a:fillRect/>
          </a:stretch>
        </p:blipFill>
        <p:spPr bwMode="auto">
          <a:xfrm>
            <a:off x="3779912" y="4005064"/>
            <a:ext cx="2232248" cy="2787534"/>
          </a:xfrm>
          <a:prstGeom prst="rect">
            <a:avLst/>
          </a:prstGeom>
          <a:noFill/>
        </p:spPr>
      </p:pic>
    </p:spTree>
  </p:cSld>
  <p:clrMapOvr>
    <a:masterClrMapping/>
  </p:clrMapOvr>
  <p:transition>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764704"/>
            <a:ext cx="8229600" cy="4389120"/>
          </a:xfrm>
        </p:spPr>
        <p:txBody>
          <a:bodyPr>
            <a:normAutofit/>
          </a:bodyPr>
          <a:lstStyle/>
          <a:p>
            <a:pPr algn="just"/>
            <a:r>
              <a:rPr lang="es-MX" sz="2400" dirty="0" smtClean="0">
                <a:latin typeface="Arial Narrow" pitchFamily="34" charset="0"/>
              </a:rPr>
              <a:t>La Celebración Eucarística es el centro de toda la Vigilia Pascual. La palabra Eucaristía, significa "acción de gracias". En esta noche pascual, la Iglesia celebra su acción de gracias al Padre por habernos dado a su Hijo muerto y resucitado. En esta noche se comprende más que nunca el porqué los primeros cristianos llamaron Eucaristía a la Cena del Señor. Este es el momento en que nació la verdadera Eucaristía: La Pascua. Por esto, el Misterio de la Noche Pascual culmina en la Eucaristía, que ya no la ofrece Cristo solo, sino en compañía de su Iglesia.</a:t>
            </a:r>
          </a:p>
          <a:p>
            <a:endParaRPr lang="es-MX" dirty="0"/>
          </a:p>
        </p:txBody>
      </p:sp>
      <p:pic>
        <p:nvPicPr>
          <p:cNvPr id="140290" name="Picture 2" descr="https://encrypted-tbn1.gstatic.com/images?q=tbn:ANd9GcT-iLnU4vg7JpPia2f1Og4y5RZy0XsTGtmjPSVoZSYp12N9b-31"/>
          <p:cNvPicPr>
            <a:picLocks noChangeAspect="1" noChangeArrowheads="1"/>
          </p:cNvPicPr>
          <p:nvPr/>
        </p:nvPicPr>
        <p:blipFill>
          <a:blip r:embed="rId2" cstate="print"/>
          <a:srcRect/>
          <a:stretch>
            <a:fillRect/>
          </a:stretch>
        </p:blipFill>
        <p:spPr bwMode="auto">
          <a:xfrm>
            <a:off x="3635896" y="3789039"/>
            <a:ext cx="2448272" cy="3017921"/>
          </a:xfrm>
          <a:prstGeom prst="rect">
            <a:avLst/>
          </a:prstGeom>
          <a:noFill/>
        </p:spPr>
      </p:pic>
    </p:spTree>
  </p:cSld>
  <p:clrMapOvr>
    <a:masterClrMapping/>
  </p:clrMapOvr>
  <p:transition>
    <p:wheel spokes="8"/>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404664"/>
            <a:ext cx="8229600" cy="4389120"/>
          </a:xfrm>
        </p:spPr>
        <p:txBody>
          <a:bodyPr>
            <a:normAutofit lnSpcReduction="10000"/>
          </a:bodyPr>
          <a:lstStyle/>
          <a:p>
            <a:pPr algn="just"/>
            <a:r>
              <a:rPr lang="es-MX" dirty="0" smtClean="0">
                <a:latin typeface="Arial Narrow" pitchFamily="34" charset="0"/>
              </a:rPr>
              <a:t>El número 91 dice: Hay que poner mucho cuidado para que </a:t>
            </a:r>
            <a:r>
              <a:rPr lang="es-MX" b="1" dirty="0" smtClean="0">
                <a:latin typeface="Arial Narrow" pitchFamily="34" charset="0"/>
              </a:rPr>
              <a:t>la liturgia eucarística no se haga con prisa</a:t>
            </a:r>
            <a:r>
              <a:rPr lang="es-MX" dirty="0" smtClean="0">
                <a:latin typeface="Arial Narrow" pitchFamily="34" charset="0"/>
              </a:rPr>
              <a:t>; es muy conveniente que todos los ritos y las palabras que los acompañan alcancen toda su fuerza expresiva: la oración universal, en la que los neófitos participan por primera vez como fieles, ejercitando su sacerdocio real; la procesión de las ofrendas, en la que conviene que participen los neófitos, si los hay; </a:t>
            </a:r>
            <a:r>
              <a:rPr lang="es-MX" b="1" dirty="0" smtClean="0">
                <a:latin typeface="Arial Narrow" pitchFamily="34" charset="0"/>
              </a:rPr>
              <a:t>la plegaria eucarística primera, segunda, tercera, de ser posible cantadas</a:t>
            </a:r>
            <a:r>
              <a:rPr lang="es-MX" dirty="0" smtClean="0">
                <a:latin typeface="Arial Narrow" pitchFamily="34" charset="0"/>
              </a:rPr>
              <a:t>, con sus embolismos propios; la comunión eucarística, que es el momento de la plena participación en el misterio que se celebra.</a:t>
            </a:r>
          </a:p>
          <a:p>
            <a:endParaRPr lang="es-MX" dirty="0"/>
          </a:p>
        </p:txBody>
      </p:sp>
      <p:pic>
        <p:nvPicPr>
          <p:cNvPr id="141314" name="Picture 2" descr="https://encrypted-tbn2.gstatic.com/images?q=tbn:ANd9GcSvhGSQQf1rs-FRn9RAOTAb1KBQ6EEAlv1Gj84V9x703isCzAAL"/>
          <p:cNvPicPr>
            <a:picLocks noChangeAspect="1" noChangeArrowheads="1"/>
          </p:cNvPicPr>
          <p:nvPr/>
        </p:nvPicPr>
        <p:blipFill>
          <a:blip r:embed="rId2" cstate="print"/>
          <a:srcRect/>
          <a:stretch>
            <a:fillRect/>
          </a:stretch>
        </p:blipFill>
        <p:spPr bwMode="auto">
          <a:xfrm>
            <a:off x="7092280" y="4653136"/>
            <a:ext cx="1816993" cy="1874546"/>
          </a:xfrm>
          <a:prstGeom prst="rect">
            <a:avLst/>
          </a:prstGeom>
          <a:noFill/>
        </p:spPr>
      </p:pic>
      <p:pic>
        <p:nvPicPr>
          <p:cNvPr id="141316" name="Picture 4" descr="https://encrypted-tbn0.gstatic.com/images?q=tbn:ANd9GcQous5lXz7rxjSmUUskDTziPEPOka5OH05cmxN8YdNUkH_dce3V"/>
          <p:cNvPicPr>
            <a:picLocks noChangeAspect="1" noChangeArrowheads="1"/>
          </p:cNvPicPr>
          <p:nvPr/>
        </p:nvPicPr>
        <p:blipFill>
          <a:blip r:embed="rId3" cstate="print"/>
          <a:srcRect/>
          <a:stretch>
            <a:fillRect/>
          </a:stretch>
        </p:blipFill>
        <p:spPr bwMode="auto">
          <a:xfrm>
            <a:off x="3707904" y="4581128"/>
            <a:ext cx="2552700" cy="1790701"/>
          </a:xfrm>
          <a:prstGeom prst="rect">
            <a:avLst/>
          </a:prstGeom>
          <a:noFill/>
        </p:spPr>
      </p:pic>
      <p:pic>
        <p:nvPicPr>
          <p:cNvPr id="141318" name="Picture 6" descr="https://encrypted-tbn0.gstatic.com/images?q=tbn:ANd9GcSmONcn5_Koy88SP12KGnglfCjVV33WDMrIBSxNwQv5YV_B52U"/>
          <p:cNvPicPr>
            <a:picLocks noChangeAspect="1" noChangeArrowheads="1"/>
          </p:cNvPicPr>
          <p:nvPr/>
        </p:nvPicPr>
        <p:blipFill>
          <a:blip r:embed="rId4" cstate="print"/>
          <a:srcRect/>
          <a:stretch>
            <a:fillRect/>
          </a:stretch>
        </p:blipFill>
        <p:spPr bwMode="auto">
          <a:xfrm>
            <a:off x="1403648" y="4577663"/>
            <a:ext cx="1421135" cy="1975910"/>
          </a:xfrm>
          <a:prstGeom prst="rect">
            <a:avLst/>
          </a:prstGeom>
          <a:noFill/>
        </p:spPr>
      </p:pic>
    </p:spTree>
  </p:cSld>
  <p:clrMapOvr>
    <a:masterClrMapping/>
  </p:clrMapOvr>
  <p:transition>
    <p:wheel spokes="3"/>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67544" y="260648"/>
            <a:ext cx="8352928" cy="3096344"/>
          </a:xfrm>
        </p:spPr>
        <p:txBody>
          <a:bodyPr/>
          <a:lstStyle/>
          <a:p>
            <a:pPr algn="just"/>
            <a:r>
              <a:rPr lang="es-MX" dirty="0"/>
              <a:t>La liturgia eucarística, con su ritmo propio, deberá gozar de la mayor solemnidad. En esta noche se emplearán los mejores manteles, cálices, patenas y copones, los mejores ornamentos y hermosos arreglos florales, para expresar que estamos celebrando el Misterio central de nuestra fe. </a:t>
            </a:r>
            <a:endParaRPr lang="es-ES_tradnl" dirty="0"/>
          </a:p>
          <a:p>
            <a:endParaRPr lang="es-ES" dirty="0"/>
          </a:p>
        </p:txBody>
      </p:sp>
      <p:pic>
        <p:nvPicPr>
          <p:cNvPr id="2" name="Imagen 1"/>
          <p:cNvPicPr>
            <a:picLocks noChangeAspect="1"/>
          </p:cNvPicPr>
          <p:nvPr/>
        </p:nvPicPr>
        <p:blipFill>
          <a:blip r:embed="rId2" cstate="print"/>
          <a:stretch>
            <a:fillRect/>
          </a:stretch>
        </p:blipFill>
        <p:spPr>
          <a:xfrm>
            <a:off x="1866900" y="2762076"/>
            <a:ext cx="5397500" cy="4051300"/>
          </a:xfrm>
          <a:prstGeom prst="rect">
            <a:avLst/>
          </a:prstGeom>
        </p:spPr>
      </p:pic>
    </p:spTree>
    <p:extLst>
      <p:ext uri="{BB962C8B-B14F-4D97-AF65-F5344CB8AC3E}">
        <p14:creationId xmlns="" xmlns:p14="http://schemas.microsoft.com/office/powerpoint/2010/main" val="32447499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23528" y="476672"/>
            <a:ext cx="8496944" cy="2808312"/>
          </a:xfrm>
        </p:spPr>
        <p:txBody>
          <a:bodyPr/>
          <a:lstStyle/>
          <a:p>
            <a:pPr algn="just"/>
            <a:r>
              <a:rPr lang="es-MX" b="1" dirty="0"/>
              <a:t>Las ofrendas para el sacrificio</a:t>
            </a:r>
            <a:r>
              <a:rPr lang="es-MX" dirty="0"/>
              <a:t> pueden presentarlas por vez primera los neófitos. Bastan los dones del pan y vino, pues no debe haber ninguna otra “ofrenda simbólica”. Eso distraería del sentido profundo de la celebración de la Pascua de Cristo, como Él nos lo enseñó.</a:t>
            </a:r>
            <a:endParaRPr lang="es-ES_tradnl" dirty="0"/>
          </a:p>
          <a:p>
            <a:endParaRPr lang="es-ES" dirty="0"/>
          </a:p>
        </p:txBody>
      </p:sp>
      <p:pic>
        <p:nvPicPr>
          <p:cNvPr id="4" name="Imagen 3"/>
          <p:cNvPicPr>
            <a:picLocks noChangeAspect="1"/>
          </p:cNvPicPr>
          <p:nvPr/>
        </p:nvPicPr>
        <p:blipFill>
          <a:blip r:embed="rId2" cstate="print"/>
          <a:stretch>
            <a:fillRect/>
          </a:stretch>
        </p:blipFill>
        <p:spPr>
          <a:xfrm>
            <a:off x="1948160" y="2649252"/>
            <a:ext cx="5360144" cy="4020108"/>
          </a:xfrm>
          <a:prstGeom prst="rect">
            <a:avLst/>
          </a:prstGeom>
        </p:spPr>
      </p:pic>
    </p:spTree>
    <p:extLst>
      <p:ext uri="{BB962C8B-B14F-4D97-AF65-F5344CB8AC3E}">
        <p14:creationId xmlns="" xmlns:p14="http://schemas.microsoft.com/office/powerpoint/2010/main" val="13480490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404664"/>
            <a:ext cx="8229600" cy="4389120"/>
          </a:xfrm>
        </p:spPr>
        <p:txBody>
          <a:bodyPr/>
          <a:lstStyle/>
          <a:p>
            <a:pPr algn="just"/>
            <a:r>
              <a:rPr lang="es-MX" b="1" dirty="0" smtClean="0">
                <a:latin typeface="Arial Narrow" pitchFamily="34" charset="0"/>
              </a:rPr>
              <a:t>La música de órgano podría solemnizar esta procesión y luego dar paso al canto de ofertorio</a:t>
            </a:r>
            <a:r>
              <a:rPr lang="es-MX" dirty="0" smtClean="0">
                <a:latin typeface="Arial Narrow" pitchFamily="34" charset="0"/>
              </a:rPr>
              <a:t>; o podría acompañarse la procesión con el canto de ofrendas y, concluido el ofrecimiento, solemnizar con el órgano la incensación de las ofrendas, altar y cruz, sacerdote y fieles. </a:t>
            </a:r>
            <a:r>
              <a:rPr lang="es-MX" b="1" dirty="0" smtClean="0">
                <a:latin typeface="Arial Narrow" pitchFamily="34" charset="0"/>
              </a:rPr>
              <a:t>En cualquier caso, el canto de presentación de dones debe alabar a Cristo resucitado, debe proclamar la presencia viva de nuestro Señor.</a:t>
            </a:r>
          </a:p>
          <a:p>
            <a:pPr algn="just"/>
            <a:endParaRPr lang="es-MX" dirty="0">
              <a:latin typeface="Arial Narrow" pitchFamily="34" charset="0"/>
            </a:endParaRPr>
          </a:p>
        </p:txBody>
      </p:sp>
      <p:sp>
        <p:nvSpPr>
          <p:cNvPr id="142338" name="AutoShape 2" descr="data:image/jpeg;base64,/9j/4AAQSkZJRgABAQAAAQABAAD/2wCEAAkGBxQTEhUUExQVFhQXGR4bGBgXGRwfGBweIBsYHhobHBgYHCggHB0lHyEgIjEhJSkrLi4uHB8zODMsNygtLiwBCgoKDg0OGxAQGzcmICQ4LywsLC80LCwvLCw3NC8sLCwsLCwsLCwsLCwsLywsLCwsLCwsLCwsLCwsLCwsLCwsLP/AABEIALoBDwMBIgACEQEDEQH/xAAcAAACAwEBAQEAAAAAAAAAAAAEBQIDBgEABwj/xABREAACAQIDAwgECAsFBgYDAAABAhEAAwQSIQUxQQYTIlFhcZGhMoGxwQcUI0JicoLRJDNSU2OSorLC0vBDc5Oz4RU0g5Sj8VRkdMPT4iVEtP/EABkBAAMBAQEAAAAAAAAAAAAAAAECAwQABf/EADERAAICAQIEBAQGAwEBAAAAAAECABEDEiEEEzFBFCIyUSNhcZFCgaGx0fAzwfFDBf/aAAwDAQACEQMRAD8AExO7Tt/0pFypSbdm1+cJJinWIbcN8kCleMXnMfat8EQeLEfdWBPNkE1Nstye29iW8NbtKgM3EE5jMTMEerhTzGW+a2Yo4t47h75oLluc2Ot2h8xfVICJ7zTPlmgGHsW5IBEn9bN7BFb6AJmKyal3wfqEsYh43KQPXlA99ZnZtrNfnrc+RitfsA5NmXGHziPOay/I21N1SDMlmk/SYn30a2Ag7sZpvhBt9PC24AhrQPcGUnyBrFcqMZkvtBiLWg+rZxLDzZa2HLS4Xx9hRuDOT6kuR5x41n9sY427hzSQWCoqg9KSBv69+naNahmYjIKFy2Bbx7xM21hbBhukt0ka8LWCygd2Y065HPD3jqRbyR9mwgPmtB3dpMoBa3CvnIk+gqXTZc3DEDUTp3U3wrsmHvtlAhLkFVImFadCAd46qR8jdCtRwg6gxM1n5Nhw5i4IHb8Rt+40wxlr5bvu4ru/HYNPdXHQQ468i+pseqnySo3D6LfpLxn62PQfw1umSF7ZuZLeEEx0B5Nh199KLO1NF3SWwp03k/G75391ana5yLYMLlA6TMJyxB6jvAJ6ujqRSaztS24zLZUqOamUUkG4bnNhBzfSEqddPSETrWNMm1VNJTvcu5HY7NiSOHMZh/zF776FdZc9tjaH/wDS9NuTmLS4+dLdsA2wQVC5lGcdE5VHGfDhQNtJup22tpf59yqYX1OTJ5VoAQbZ5zPgxvzbOueQ/wBKhsXVdnduDxK/svU9gCX2dpvwN4fvVLYNqRssfo8Sg/UetMj/AH94Vybufg54zhLJ9fN3V/hpJgtsMLyydOdteAxV9J74IpvySPRsjg2FtDvy3cUv3UsxF2xbHylm0G6RAgFtCGytG5sxPgSYrI+TQ5FXNKJqWA39pErEwAgTuHP4q16tHFavbOGV1tPA6aMJ4w9q4sDqlnHlWbxOLt27j22wtoMpKtG6QwbfEHU5h3itM13PhrJyhfxRUDgM9uR4TXLl1ONqhfHpUmKLts3Ljg/2lwj1XsDPmwo/ZV1TeHXdViSBroLdwSe+8aCwlwqUPFVwRP2btyw58BV/J2Fu2VOpCKpP2Lqnzw4rTkHkMzp6hEGJx7Wmukb0ZmmdfksSl0AHuuGrMVjZd7c6c5dX1DEKyz9i61NdoJaS6yMiCWAgIrOc+9spWSDl3akx2Usv7VKFSbNvpotxTlT0bg6LMcmh0gjhG81mGaxemaOXv1je9dLYXBX4iHt5vXbKt+3FavlpYFzDK0b119ag+2azYu89sy8wAHNicqxHybK86AbxWtunncAjdSg+BI94qnDnUpqSzbMIFyQi5gLiHVlEEdoGvmppXyFQJirts7nEeQ9wNX/B2+R71pjMlj4sWA9QJHqoGxbaztIPm6MhSvUelr6xPhVPYyfuILfw0NdtECQ5UCNTOoAHXM+FJeSdt8Pj3surIXDAA6bxnQ/rL51oeWVvmcfbuZoUtovBmPo+sa+dVfCWOZxmExS+iSp9/u86jkxCjL48hsD3j7aCZrb8cySO0ge8jzoDFYTMmZGC7jJ9GI09o8KN2cYDIdcjGD9FtV99DIAoKnUKYju1HkRUFoqLltwdootPncDUAHXTvqrkZb57aVxzuDx6l/o1HCA285aOipJ7NOyiPgvt5bd28eCM09p/71PhPM+ox+J8qmVk8/tO43AMB+8x9opj8I16L9q2OAI8F/1oP4PrfOYtn67jH1A5fYtUcrr3O7SI/JWPWzj3LW0+kmZAPOBNZjyLOyB2yT6ln3Uj+DnBzdtA8FWfUAT7KZ/CEcmzrSflD95gB5NXfg9tdJmHAN9wpq8wk78hME2y2faYE+jbJ9ZZP9aR4O0rYnORq963J+iuKeB2DLZ86bM87QxDfkhBP+IT5RSrB3V6DT+Ltl3nTVcJeu/v3hU1o5WMqdsYE5aXnEsgjR7OHn/jbQZj4gUVsez+C3BmZlYvlDGcqvlVVHZr51HD21QpJ6NtcCp70W5eI8YojZaZcLbGuvxcGN887aU+uZrs1bfUQY+8FstmuL1tdwsdQzYvFXPYKEtOYE7otsPt4u+x/dozZevxQ75u4Qfq2L9w+bUFhRFq1mmTZwp3dYxr1fVJ1NRtnM17DDMyqHlkU6MJtxm6xE6dtKuTSfiR1/7M/cutTPaLfLW2YiFgz2fK/wAtL9ggrcQdT7PHhh7hqOH0CUf1TnInDFSjB2ynC2pSehJK9IDgdPM1LDp8vYBMzb2lMHUDnru/q/1q3kaRltjSfi1oeGT76VHGKuItqwBA+Pg8N95yJjfuodHNTuo3l/Je2SdlfSw2IA86nye1/wBkxqefvoQPqt/rQXJnaoQ7L45bV5YYSomRuEHjO/frQuzdrRbwQ1+TxlwATGjZ+K6/O66oGilI35Myow2n9jcE/UxTfzUsxNssmJa4xd+bxAkxoPi+GuhQBwBzRVnJnFBntKNIOK/zrTAHuk0xx+GBNxQR0udBj6WFvrH7AFIv+Q3GOyiCcpLKscRO8XbjKeonBWbgIn6h8TTBHb4o0wTbW4BAichuBTA3EgD10Hj1z3J06a4dv8TB3LX3Ux2RD4dwDoWKnQn0hbY6DX+0rslCj85ykkEfKKcW2VLpGvyOJj/hYoXV8m86NtkJfGn9uwHdz8eS4mhUtc5Aj0jet6bvlsHaeJGnpIfXNVtcCo94zJQXV69cPau6D61jfuqzbrUmuxjzbUri0uFiRNl1XguW9bS4QO1bgk0luoq2bYdRCWGRp4/FMWJn7LGnfLW2Msj0jZvovXmyq69m+0KX7RAuNdVBKtib6D6uJw/OD9seNJiI0CF71Qvk7hSgv4YMSuVgCY3M15GE7z0knWfSp7yBbndnAHeBBH2Z9opBsPFl7yuIi5bn1lbF3u3m74U2+Du5lfF2DpkusQOwuSP2TQx0MpA7w5LOMGJeTdzm9oup4hT4llNE8t15q+rcGZfE7vafGgNt2jZ2nbbrzr5hh7DTv4UcLmwvODeoDD7Jzj2R66oPSYn4h84D8JlvPhrWIA1TI/gRP7JNUcu7XPbIs3RqbRg9wMDypxftfGtldcKR6jPuIoDkuBitj3rTasFkjfqBB9lcRf5icpqj7GC7BxhZLTndctRPWyEg+vSmd4T0l3n3aerT2VmuQL85hgjHWzdM/VZYI8Z8aYLntuyHWDvns768o5OW2mekE1WYg2xjos3vyn0HcdK0ew/kNmXnOkwPUASfdWH2koZkVQRJEiT2mYbXhWz5UHm9mJbG+5p4kLV+FFLcTiuoUS/4LrGVS7bwknvI18zSPCHncddb9IAPsifaxrU8l15vC3W61is/yBs85fUnUtcZvFzHlWjsBM3djH3wpXOlhrPUVkfVUt7UFM/g/SLNw/RHmRNZr4RMRzmPUdSs3r6K/wARrW8mlyYG63Xp4KTVF/ySTbY5iji4OOu/Scj7NtR7S1ZjFY8LbddCMl3Q6gHJYsKdePR0oyzi0Ky9sEkneRqSxPV2+VG27lnKM1sTx0PEzwOvDwrzfEhGax1np+FJQVAMXtZs10g6hmIPHoYMoBPVJFOUxPN4FCTqSpnsUtcEfq+ygMUbA3WwQSc2/WRr6R7KqxL2SmXK53qBJjUFd2bdBonigxG3SBeFaVYPa2RrYJ1R5DcQLeEQAA9QJoaxjCeYUGJXDoR1/JX9f2/Omh2fhTvGpkb33kBW+ZxAAqoYfDK4gNGhVgWMFQQNSUiBEaU/i0MXwr3HHKvavN3FgnRATPDoYzgaVYfbPSGkH4xY3EwYsH19fHjU7/MXHGcu4bRi5MgAONGzNBhm4HfUrmy8JvW4Qcwb0idQIH9mOGlcnEIFAMD8M1y3kLjSbwG+MMmnc1jXTvNJtp3vwsDqfGfvXTTPZZsWSSj3LbqMuZM0lBAGoYbwBOgqyzhMK9wkmfSJdiVJLk5tTmmZM0fEqGJneFepltl4mDgOw3B4tFQwOJ+TsGd2Mn1HKffW2tbIwIj0JQ9H5Tdrw+T66sTY2AAAGWAZAFwel1/i9+6u8WntF8O0Qci7v4QnZcxIj7CN/DTPHY9rWLKzuZdRoek2JEA7xOcVAWMNZvA2jcSJZXViTmIYP0gBw0r1+3YuPLF2ZiCXYmeiSw46maXxSar+Ufwr6YHZ2vPMnjzWEjq6F8qZHHTrp/yLvk4W+SdQZHeLNofweVKRsXCwsXCMqgAyZADZxw/K1qWC5u2GVWurM5grGGEnWJ6qD8XjK7XOXhXuC7K20Ua3JkLcw5/ZuWj7BQ9jakgJw5q2nfBxNnj2PFHJhMLPokRBJM6wWYHjAmdalisFhQJScy6rqdTmzCej1603jUvoYPCPH3KHGBsNgro3FrZMjT5W0y8dD6VZfAbeypI6sLcOvzlbK5neDv3ddMFaw1tUPPlEIhGYlVy6iBnjSuYfCYEpDKATIjpbgZA0U6zrvpE4tV2qMeFbrBtg7SPxjDjcubmyBuEfGbY/eTyracnbmTalwagXrasNI3qU3d6+ysdisPhVZWty0kk5SRG5swJC6zrvphsraCrirDrzmafSczIgnLqx46+NUx8QDlFCJk4ZhjJMb/CbZy3Ld3quIx+10W/erQ7RQX9n/Zg+oQaB+EnD85hmga5WjzI91V8j9oc7hI+aQDH1gD7q3n1ETB+EH2g3wXXs+DuWW3rK+BK+4UH8HVzmsXisMdzMwA+sMw/iFQ5EXTax2ItHcTmA+sJ/eBqvaI+LbXR9wuAfssJ/ZY+FC9gY1bkRJsFvi2Oxdg6Akkd4OceU1trbB+mBv3yNaxvwm4PmtoC4uguroe0VVsra7Wv7QEuBObXdPAH+orBlGjJN2JS6WIFYt58UsZjAkBonpRG49hrR8vmhsNZ6oJHcCfbFJOTa58Y7n8qPD/uaY8qrvObQgmcix4kfymqY9scXKbyR5jbvM7OY9h8h/pQHwc2MjIxbVQu/du1/rrqzlndHxJEE9NlWD2lQfKaZcgkhWOm4n31ceoCZz6CZm9uXs+PvHeBAHrZj7hWt25iBa2RcEkFpAjfJI07orEYbp4m83A3IHcqqPbNaXltB2c0mCCoHr0I8DQU+ozmHpEzZZLyjUwgmN35I3x1E+FVWnXMhNwwRAQahjqc0o5JEcJ9hFdxmKdUC2lUQrtLDgilhx3zloxEW28gAFb199B+bw6L7ST66w4MOpdRm/Nm0NQi9LMn8YXEl1OkZd4HpSY4mPCir1pb2W4s+kEgaDWZPaB0SRI4gawKAFg2xayqsEWEuaan5I3CdOP3jqptaxJzIq9FEdDAG8xdJJ9VsUWwnmBYFzfDLT1nDoQpZmQwGIJBARmhDmAgSdJnXXvqhsJlZbhVwFDE5wMrZTljQ7zMxpA31G4h5oruHM4G343M1XYkwzbsly5dLDUmReuKCB3DUboBp34cIpIiJxLMwBltvZ9pwtyT0gTAGkAsogAEncCR1E15dmg2yA9vnwdZnJxYpkAzehBiZmdIoXFuCt3KAPk78ECD6GFUR65MUTdB55gAB+FXtPq4crXY+HBUGc/EsGIkL+zbdh2uE5h6IDARrJG8DpDKZHCRVWIwOS4xJ+T01CiFBtpcdmJIAVZYerrrqXkDKtwDJlWBE6hLZkjdPTbXfoKBxuLFtL1xVS4vOCFYmALilIIHpaCIJ4zGmk+X8QqZTmnRqhr2lg5WRt+VlgydCundJPduFdCKPSZEQCSzQDoJOnXGXr37qX422bdzBohFu3dUO62hkBMxqR0ju4minwrNjr2G6DWVUui3l5zL0JAUkyOrf1dVP4WJ4k+84+DJuoxPQEmCoAkKrTIJBVgSZo65ZQwywoIOWBI3OBwJMECR1TS7YeL54C7cCWx0pUMZfoZICk6QAIA003Uzx19ObYIFgJcAmZBFq44K8ASRHjUuXeQLKHKQur9ZFsGQoAdMw9I5RlOmYqFAkELl0375GlUHDhbmcsCAIIYAASWIndr0dR20c6Dn2UaL8ZTTh8pgwo8yKAwpRVt5wCGVJHHNlZpI7WDgnumnycNoUkRcXElzRltqwc0EHV46ITLBBIgkTHDcdeNetWpylXLyd4VAII6LRHoyImdT3URZvfKLc+aGtZQBuAvtbMnfuKn1mgiyrh1SNVtNm1/MX09x9tOnDBlBMm/FMGoSOzLZBZTBa42isBmBkiDwGgA6teyrmQK0m4qW0nMrAaknoy28RIldCdauw95UuEXBmyFsmVdRFxwd3YFPjSrEWZl7iILiKCIJIHN3rZJk75V/DSpJhtyGlXzUoYd4awBVmW+HQ6LlAGUagqWkAsTEdnXQ+GvC0mU/NeV0OYDMMsk99QxeECXWZFGdbt7LO4kqt5NPq5hXr99fi91Xtlbmo6Oo6MFTJ14A+umfHyyCOlwJkOQEHefT9qMLuFPHoj2D7qy/wcYwIjWz8wskfVYgeVG7AfPYALNLIBM6TEDQ9mlZ3k+vNYy8hO9g36wj2ivRLbgzzlXYiG7QHM7TRhoLikE9xDDyLVd8IVqOYvfkOAe5ugfbPqqrl1bjmLo+Y6z3E5T5NR/KJOfwLgelkkd//AHoX1ENdDFfwjJzuDs3xvtsJ99INl4/IsRmncI7+NaPBH4zs504lZHgG9sis1yZxhFuMskHUwCeqNe6aycV2abOFOxWMOQSyecPElvEk1XgybuMuufy49QH3k0ZsKyy4d8hCtkIUncDEA0p5MObYDli7GDB4r2TxrmyBFBM5ULsaj3ltc6WGtjh0iO5THmRTzk90MPcPUh9wrL8osUl3FKynorbEE/SI39sLT/FYgJs+44OhGhG4wCasrAtY9pBlIUCZbkz0nzH5zM36zkjyitRyzUfFET8q8n7yikHJSxlyDqVR4AU95aXdMKvW5PgrH3UFNIx+s4jzqIh2mflEHEoo/wAS9aX92aHu3JR2O/4vi7n+LcZV9kURjHi/J4c1+zztz3CgbikWyv6DDW/172ZvJqGD/GBGzeswu+hFyD+eH7FnDqfafOr9tPlJYfNVj61w14+16HV894HruXz+2EH7lS25qbwnet3TvtWUHtNcx+N+U4D4csibmXhz+DT9W0GqOEuZmUx8wOO97mLaasVflxH/AIsH9SwRVGxE/Fg7xZsjwFwnzfzpsppDEQeYSrbN8LecEaBiI73ww9xqk40Ek5jHPYg9uitrPdAq7bGyL1y87DJlLg6uoMc5m3E9QFBDYV42wOhnzXD+MX56kdfXFTV00jeUKmztHHJVw+IghTFvqETlwnX66T7QUDCYyOON9jvFOuSuzblu6WYLBESGB4WRGh+gaS7QP4Li/wD1ZP8A1GrlILmv71gYGgIRthvlNnn9Gf3qZK0bXbttL5pSja7dLA/VPtpjdaNqqeu2vsq1ydRRsu0pw1iRrbxqeBciO7sp1ykcLdRYEMgJEaElMUvDtikmBMYa59HFIf8AqVouUuBuO9praZogHUDc7zvPUSaixAcE/OUUEqRF77RDAtmOr4VjO+CqrII0EDTdXNk3wcQgiQAYB+i+KWe+I8qXjYeIFsjmzOS0Ikb0MxoaO2Ts2+t9Ga2QoZpMjQNdzTv/ACS1c+RCpFwqhBuo424AjPG4AnwbDP8AfQN62GLp1vibfquKHHsonlC0hhOrWnI7zaIHmgqrN8pPA3bTfr2stUxt5BJsu5h+yrktMDpS094sn+I0px1nW4h3nnLf61hf4rdFbJuZebE6hVHgtwH9wV7aGmJJ4BrTeL3FPk4pP/QxjekSgOC4Y7m+L3J+srWW8jRewkzpdttqSFB7zbyH9pDShFItIB82zcT12XVl99NNjvlxDjrDN/1cw8rtDN6IcezQ/kZfPMW53gQe8UHtIc3jwRoHQ+RVh5E1fya6LXkPzbrx3FiR5EVXyuWHsXepwP1gU94qt2sWqaMOUdvncM44wfGPviu8nsSLuGH0l9o++rrRzWzPFdaTcknyq9o/Mdl9U5l8iKNxdO07yQu5TctH5jsPUTmHkaX7FtizjL9k6BukvkfvopgLOPfWFdA3rGh8iKXbdxQ+MW79s71KtO+YMe+o5CCNJmjEDquMsVd5rB3GG/LApaMMy4bNbTOyRoPSAA1I6+6ieUdz5G1bHz3E9w19xppsi5kQnqBoEA0pgBKgsJkMSwxCgAkMurKpEkdY4H1U4u40vgzYTVNMuuo1AYduknvmlWFwwdS8EqSzEL6SyxIZI6hvHGpWrT2iWnnFYZjHzlPzljePMGazsCg8p6TV5X695oNgXVD5ZGYzA40bynbNibC8EtlvYv8AEazGznt27pcETc3POq8YIO730dtTakYlXZSWKhAoBOsgse7QH10ebaFB1kzhpw0px9wFr/XLx/hIgHixqTJ8qV4HEWV/UthvaKX4i/03ka5/3r8fupUvjm5pMZr1zt6CsJJ46GtCGlEi4smG7L1e2Z1yZvW1y6T7RQ208R8q069L231XT1Kat5OtN4iPRVB5IffQOKwV43c3NtGddY4C7defAiphhzDcbT5ABDhjBM5tM99vpdEETPhU9gXpu5d3RXd1hbP81Jhs++bf4p5KXdI4uw92tPOT2EdLzF1IBYgEjf8Aih/DRysNB3nKp1DaFY7Gut3IpYOzHJBUggasIaY0gZo4HrmlY2tfIt3ASefzhUEQkQVK6awOvfUsKfwlW4lsQSe5wB5CqdljoYAfSc/sijjwrp3ED5De00uwb2eLgnKY3mZJgkwD0Yg9E9dZfFXIw+LP/mT/AJhHvozkgoVxGkpJ7flSJ74pdjNcNi//AFB/zaGNQrkD5f7gYlgDCNqHTCdxphin/DrR+ivsNK9qno4TvPsNFY1z8csHhkHvp4BA7tyLGK+jdTyuKK2e1XIVW6WQE5spE75kzpEAg8ddKxNxfk9oL9InwZTWh2901sqZhud04TzZIkdlSyqCVX6x8ZqzF9zbF8qSpjm7QunQfKAk8PmjKD20bs/HO7hSz59GA0AVCJE69LcdRMSJpXhjmgfl4KPA3B7xVGK9BLmub4tmBB1lHnh2GicGMjYQjK17x5ylaHtfSEeV0fxUls46Umf7Ky5n6Lnd1bqbcpbTtzJRSYczHAZlPsmszb2bf5uObb8UV9YckeVHCw0AXFZTfSO7GIBvKOu4V/6hUeT0x223ymbrss3rU22H7ppFbwN/OG5p9GLaDrNlvappzyiMG31HMnqKuPeK4sOYINPlkQOnl4fGGB7rqMfaRXtnEq9k8WUA+u2V/eQUFbxvRYg/Ns3CTv3gacOFSTEZXGvouT4XU3/Zc02Q2pE5F8wMd4a5lxl36YRx61A9oNE8qEzYZiN66jvGo86CxnRxNpo0KMpP1WEe2mWNxAyZN7NuHUOJPUKRMo5dkxmQ6wBI7Iu5lBG4gHx1pK2J5i49wSyMwkgcQADu/rSoYO+wtlYFtF6Mgz0QNwM8aquYhYBJED0UnwLdXdUH4gmlXtLY+HokmMMdiVdxcKwAIQHedd56hPDsoTbWyhzBuqPlCQT1RO6Km+Ge5hrjMoDb035jGoJ6hMQPvpps66LlmOBAPvpsaEtqfqf0gdtK0vQRDtl82ItL+Spb2Ae00yxtzm8M7fRPspXGfFXDwGVR5k+0UZykeLCoPnsB6p18quPUZCtgJzk7ayqoHAAeAoPbqc3ifkwQACzAbgTEkDrO8jjrTfY6QKT3nz4q6erKvtJ9tJXk3lATrlF7Do0OR0TqcvD6S9k7xwq1rrpAaS6a2ri/OXqI/qN1NThIUsoJG9lG8GPTTt6xuIpXbvqVE6WyTDfkNMZhxyE7xwqDoVmrG4acxzC4ov21BYsgZSSAjAsRPZJJHhwoPaezLlslRBVbbIDmEZnM6SdRlO+mOJRiHI6NwCLyjcy8Lg6+EnuOlcxWUW0F8K5tZXtsZyXbf5J7Rrv+kOqux5GFATnwq28s2Bg3S7cZ1gMRl1BkCddO4V2/tIhlBgCQGXKSd8dE6SZgE8KOvFzdtDDqHS4jOhZt4GYlQOLiCuUdQPGkFoszKbjlmzJvIkdMNoOA6M+uuROaxZ/72kz8MaRL/wDa90BpCaiU00HSKgNru7ad7JxBZgNSuYakZZJ13RuiNeNZ6wZVQeKWfO67H2UbyUuNzjIWJVMhWeEq0+ymzYVCkgRVyE9YPhG+UQ/QvHxc1DZ56OB+2fJaq2e85D/5dj4sxqeA/wD0h1K58krWJmMM5KN0k/u//cNLL/8Au+K/vm/zKP5LHpW/7pf32pff/wB3xf8Aet/mVP8A9D+Ub8P3l20fQwv1j7DRO0QfjFg8Mmvjp76E2j6GG+ufYaJ2ifl8P9VvbRnCD3Brjx9Y+U06xrSuFPWw/asNSmJu40dYP7lH85+DYZvpWT4qB76TIfOv1/1Co2MC2a0nD9tl18CPvoZTms2h12bq+QirNnmDhj1NcX9ofdVOHPRsjqu3F8mHuq0SaO5iDzKsCRoskCTquhjjqRoKV4vb90FhaIlWaDHzQpIBn5/XujWvLfYYFGRipyJJG+BANBYZIKrv6Sye8XEJ9ZFZseFTZI7y5cigIww+22ZiSYAghQJJMdKTB0Er0u2Io7a9l7iIVUllcEgcNVJ9hrNYeYVlJD5VMjfJQ6eKVqsJiHFnMwcMoDPlWSANCSOAkjXtFTypyyGQRlOsUYjt7GvZSotNBtMnDgxKceqrMVg3Wec6DMRAOssbYBWRoDmAPqrTPZv3Ldqbz867A2Y06AAz3HncOrsB31Xf2ij3Mq5roRuiIJ526d7MeAHV1ACp+Jc9vtLDAJTjrbOigMy3GgoBvj5xbsPsoXF4oSUBZvzjjj1KDwFWX0fNcZ7sg6XCg4/m0PHtjSrraBYkAN8y2Pm+ri/X1cagL6SpAG8CxNmQBc6AG62OHVPEns413amBKWA8ZcpByjfEgkseJI4cKm6lMSM8Syk9cEHdPHQnXvpvilD2mHWDWvFj03cz5Mm4qRwhzW47KXcnbmUMh+azL4HTyir+T9+bajsg940NC+hiXH5QDe4+6rhtgZEr1EC2KMzO35TsfOB5AVZt9pu2U6pbwEfxCiNhYUrbBJGgA1Op01MVViUFzGQTAVBJiYBJJgfZFT5y0xvpDoOoCNMCIHqrN7N1e435Vw+UD3VqMSUVTkYkR84QfKk/JZALYcqCTJEjTU5vfSNxC8jUIy4jzCDGqvltk9Sn2Vndn4dMod5IdIOvo5iTmUcdTqOIJpztu/8AJXDEdE7tKRbUAt2rancMoP2VY+6mGTmqtbXtAq8ok9al+HwN62WCQTaTOjTJuKd+VeKAbxU8Hj0KlWIUBptsASqXNCUkjVW8ASO2hNnY9gUTncgS4pVyuZkYqGYjd0TOo40+va87avW+btEBy9uGFu42gv2gBJtPpI4T2ClZaNNNCmxamctWWuc2+HcWw1w3ESAQmJVR8lPzQ/RI4arpoaoJtXXxHN2gtxwLyZl1Dqp521PFRJYAdgoU4cMLXMPzYaFYMxzLcUSpE6nOZZWO7MaGxW0HYObiyxedBlUXAFDgH6UwY41wB7QmvxTl6yU5sFs+ZFcFVMZVV5nqAJj1UZyaQq94kRu39k/fULGKAPQPySSI+dkuCCs8craR10PZxPNqmQhPSFwfOJBMyTunSizllKmTOIA2IHgzAHZhB/7lEYQ9LCdlt/4aDsAnMARPNZFWCzQAxjTjBGp7amjnPY1A+TaNNw6O+e41rveZNMYck/ST+6X95qAvf7viv7x/K5RfJK5Lr2Wk/eelmJuDmcTqRFxhAIymX7p8+FSB+Kfy/wBxq8v3hm0D8nhvr/wmido/jsP9oe+gMTdhLDF5DMIBA00PVvq/HZlu2M7qSWMELEaETqxnWK6x7+8aoQP94xI60B/ZNXT+AWD1Gyf21FAKxGJurn15sSco1gExHcaIS7/+LU9QB/VvT7BSP1X6icBV/nBbRjmuzEXB45zUF0j6OJPmW++hvjW6GH44/N4kHXf27q6ssHggRdBJOg0gkyTpu3Vp+sjV9I1wgnBMOqR4XGmhLDD0iwUaGTugXM3sar8Pfy2GQCcxaSZCkNqYI3ke00wwC9JlGYuVVMpjQQGeJ0UBVB141m5mnV9f4mlcRarhewdhRdstdEWgnPu2bfbVnhcvDNMD6wpvhjbt2ittCy3CLuICNqlon5K1nY6ZjqRvgjTSll7ai5jcck27iC49lNQLdvSzbLDUBiZO4QBU8FtS4qxatqOZJu3YiGuTCjKQAMo9FewniazszMLaWCBdhGeOwhzPdxN02zkHxhEMLbQ627C8S5A3aRGo0pbfx+Zkt2U+VuCAEELat/m063IHSbhqK8uyC1xbd64XuE57qKCXa4WGS2GmC5B6X5OtXXmFu3ddVFh2LB39KDMc1ZAOgiMzdfnI1KKTFmHV7oZtEtpITQgE/kRvmd/jVnJ9genvY9sx2DsqOF2kbl4BoCoIRV0UQ5RhHgZ7ajydWLjqRIV307Axj1Qaqp5dkjpJZPPsJdyi0e0/UwB9YIpphrgKxQnKe2GsMyiCNY7jNX7HAcTIUQDO+Zpl4hCus7RDiI8sV7JOW5cT8l5HcwB9s1Lb7ZLlu73qe4j7wK7fHN4v66b+sg/dRm2cJztmOuO/eKZcq7b9ekBU3A8OjjKDaIGknMPGhMIbhu3WROcOaPSCwAB179Zq9sXzdtnJ0RaTck8SzKzTDZmJPeQaggIxsalCw1gRzi7ri1cz28kKY6QaT6t1VYa/dtoEXDXHVdAwIg9o0oHlvtHLZS2D0nMnuGvt9lOdkYxjaBB37vXXNthUkbEwA25gmMvO1l+ctNbJZFAYyTmYDhVe0MELpUMTAO4fSBG/11Zt/GTesWZ1LZm9Skj7/VRN8lArAwWGvnQLsqrpFHeo6BSTczvxCA7jNmVyRp1AD2UwwGN5u3btlmYCcjkTAbVkPXbfcV69RRfx49Yj7zQ+LxeYHoqVPAadRmn5ztswjBcY9MqvYm22pAbIIE+kBxTN1iZVvVVaXogK8w+bpay4ko2u4NuPURXL1sLEqWiGbU6jUkew+qguaUSDbfdqQTPGfap9VVSiIWJlxRGOumZsxI16LeioU7ukIoXEZspMZpEnWSCTlAnfJjUVacIuv40ngY4x/wDIK42H4hmjUgQZHSB19WtVsDvJ6Se0giE2wFkz0TpxHpdEanTeSYrrOCZjQAhZOoWMoAZdBMzABq63ZKyAWI7dNIYR65FSa2TqV16x3AAd060OaIpw2JZsNRYuEsTljL1iV10YabzEUNiNkhrVxhdjPczMsDixAgg9Z8q6ttlMqCIIiOoRG7t1j21xi28rJ7oO4jeInea7UNWoGLy9qIhD7BR+aTnjlXcI1kxOsx/pU8VsYXMzte6VoQkDTowZOvGarsYohh9YaTI3ngewxUsXinW8dSAVEAcJmQKnqyXQMrox1uJHFbMXnc4vAPcBDCOBXhruiK8xVcO1jN0QGCkjUyS271VVcQngfPs7qiuHbgsdwjgeO/f28BT3tuekQp7LA7eBCzJLalgTKrIAiAOkd+/uorIzMYEmTqBEAwoOUSpE8T1CjUw4UzlJ1496a9+hB16qIt3WWIWADMD65YierRR40TnBnLw9QQ4UpknVzmGUTPQnqkRv3VfYwVxkIL5cwBAG8i76cZTwUDQzp31xUJAJLBgsdEanot0pO6XYT2VZzNkHUYh4Y6EwI3cOJVSPWeqk133lOXUPNuyMxVQemtxS5BJTdat6RGY5p7B2Ub8atdMvcz52kzquYCGuBeMeii8TJpELSRlW05aCAWJ9IqqgxH5RYx3UXaAzyLJVVLaawJgLPXBBPfNReq3McR1/tRFVQpylljT0gpn5NTwZt7v6hFJcbhzeNwO5GVCqBQQirvEAnsjfTK9dRCECLqJBLHXv657aH+PrOqLMdZ/KA98901nTI43UTmCdzBsBgAAt0HpEMD1EnpGBw1WrcA7LiLuQBmYKwBMDUZTrw1E0ThsfmKrlEGRoe/hx3DxpdtG/zWKsN81w1s94OnmadHdmIbqQf5iOEAteke4rnyrB8OoUjU84DA4ndrS7k7ecWhktm4QShAIB6JInWj8fePN7zHfWb5J42He3PpEup7fnCuU6sbED5wfiEY7eZw9m49o24cDUgzMg7u+m9nnGEC2CBpJaPKKR8sCWt6k8NfXNMNj4nnLKsd5EHvG+m6qp+cBPWIOUFwZEtz6Zk68B/rVfJZVl1BgSPOtY2CsfnMP/AI7fyVBsFY/Ks/45/kqfiBy9FSvK3uYjbDJevO7agHKusaD/AFp/yYg2lHANHhP3U2XAWT+aP/G/+tQ+IWupPVeH3UcnEq66d9pww1vMtgL4vY1rp+bmy/VHRGnbNaS/aFwCSQBuy/131cNnqdVQeq6D7BUGwoGkAf8AFFTy5g7DTtQqMmKhRg42csAZ2gGdw7PcK8dnj5rH1gVbzC9Q/wAUVL4qvDyuip6294/LEXY+3BXK0TJJO4BRPDWaX/Gj+ft/qt/LT+7s9eI8bnXvoY7NTqX1XBVseVK33lBsIoGKP5+34N/LXfjv6a14N/LTb/ZqTuH+IPvqGIwAUaJ+1NU5uL2/aNZiz45+mteDfy10Yz9Na/a/lo63h1nVV9Zoqzs+2SAR4MTQOXGO37Tt4pXGfprP7f8ALXTjP0tn9v8AlrTLsm2RuU981YNj2P0YPare6peJw+06nmYS8W0z2XiNBmneBOqjro7aFjK6MCokRLDQZQxnQT4ddaNNiYf8pfUr+6p43ZlkKDJeN0pc04cdKXxKX5Qa+kBU2LmMbF/p7f6r/wAtR+Ofp7f6r/y1tf8AYeG7P1GqB5PWDqAI7A33UDxeEfhP2jUTMf8AG/09v9R/5a8cX/5i3+o/8ta1thWeoeJHuqp9j2huVJ6i330PF4T2/advMwMZ+nT9Rv5a8MaPz6/4b/dWnsbGtsfQU/VuD+WmI2BhxvW2D1Nfg/u1x4rCO37fxASRMV8dH/iE/wAN/uq+zdzEReVpYAgIQdTEywitguw8Luix/wAx/wDWrBsTDSAPi+/QfGDM8NAlL4nF2B/SIXio4K25zMSsADSOueI0qo7Nw+kPckAjXL1yeFPr+zbQ1c2QOGbEvHnbqlsLh/y8L/zL/wDx1JcprYn9JEqDE1nZtkEFXckcNI03TSzlLYW5aU5dVbQiBG+ToNdeJrVtZw673wv/ADFz/wCOurhbREo1gjsu3j/7dOuYq4Y3t9J2kVUyi4wXMNJ9IQD37jSfC4ZbRVkWCpnj6/EVuC9j87h/Vcun+GvZrP5zD/rXT/DVRxJWwAaMIxTO7dyuifOkgxrXth3lUsh0B1E7p409ZbXB7B7uc94oZ7tkb3tD1PXYs90tGccexmWv7StMVPxe0sGejmGbv6U0NidoI4I5m2I+dLZh3GY8qCvPoukaT93tqGE3p2mfaa9MJQuUJ3qGDaawALFkjqLP561wbUgGLVqSZnM3hXrd0ltI1ngNwMVC1enfG6d3h76ND2/WLo+ca7Axa9MG2AdICZj3nfvoZ8Qi3mDIzamYorkhjGtO5UgMQg1KgQNfndtJsXfY38Q7GSSddNdY4aVMY7yN7UIA1UI2bG2JH4Pc013/ANbqpGOsl1HNXFJYAEk9e7dS34wcrnX0gB5E13BXDzllif7UHuhh10wwgf8AYzN7R/tvEAZJQ6ltNRMGOO+gzi0iDZaf686I5VY83Xs9IELMQV3lwT6NK7dyW+03kDUseP4YJEZW3heIxakfiGy99F2cRlsBgp0WVJkjeQJO6lDP0f8Ahk+MU6t4j8DCZxOSMuk+kdOug6UBt3h7xPfZ2WYWDvifvrU8n3yWLVwqdFJmTGhYDzFIR6MdRNOMHiWGE5vOIykZejOrHtnfFTzHUtfOVOIKQY3w+2OZBtk2tGMzzh1nXUL10wwvKW3mktb8LvZ9HsrEbVkXrm89Nt31jUsEskSD4VnfhcZs1Nq4kfYmfUMJyjsEybtuf7u91z1VPb+3lutbAvJlWW0S6OlIiRGsCT1aVkMbb5jCNfjPBAIEggHiTwH31dyBurtB3tgZGVSxEyMugkHv9tSRG5ZONdun9/5MmXBwmN/M5sfT+JqsTyotRHOL/h3KX3eWCRAdAP7u5Qu1+TVy2Yyk9orOYvZzjepqKKjTVj4PhmUFWv7TUW8cLqXBIYOpYFZVpDoCIY9UH/vWR2jcNvEPk6lHSLSAQDGh7fOm+yDzdoEuqEFxqRuJw546dYpHtZybrnMHJCywiCcq9Wmm6tONArGulTPy11kSXJ5mbEMLglQjEBSd5K67/wCpovFbUw9u8Q2GuXHABnOREiYj10PyeuFb63M6oFUySQJEroC2kzr6qVcqnm/cOcE5EllYHcOtdN0VcJzMtHpXbbvJZBpNR4u3MJmzHBOTA050+O6ZobaG1rNy/YNnDm0QwzdMsWExuI3z7ayzE9Z9Ieyr8K5W7bIMQ2/qh1M+FXHDKN77e5kzV7TY7Sxtm2yC7hTc0aAxyjTLJ4zvFBvtvDGD/s8afpDB4a9HUVHlbjecaxN1bkMw6LAwCoGoAHUNeysvhmPSUncrD1g1PDhvGCb+5/mdtc0u0NsWGskLhEtn5rZ9Qe7LqKu2dfK4bnDaLLlLFiAR4n1edZUOSr/Zb1U/2fjgMCbbXh6LDm5YE7wo0EajXfRy4QFAG+/znXIWNoSp+SsCZ3W4iZ3dUVO3tIrA5q1+r7aS4G6QsT84ecffRxY6d5BrsmPc+0cAVGK7QGpCJJM6ecTuFQu7cSdLCE/12UnuXIIPq/rzqOEvdLvFcuFbuK3SLcU8E9igVPDGCOoKT7BS/FH0u8e6rLR0b6or0jj2mIZvPD7TQCepPb/2qoEBW7FA8v8AWot6Ldwqm4ei31h7qASMcsmWHS7F9sD31Gei3awHvqq3uf7PtFc+YPr+6nCyPN3lrt0B2sT4A11z0LfbJ86of0V+1UuFru99DTDzdz/faFyOdMRGYeQr2EucZ4Mf68aGX8Ye9vfTJLY+JK0DNL6xruXjQZYy5d5Rm6JH0FHiakj6p2sT+7VDfO7k9tTtb7Xd7koFKBjjL5h/e8bDdUMCM12AATLx3hGI14V3gKt5PD8IPde/yXrMqUDPQyk0IRsWy3OE3wpt5CZncdIJy69dbDkjsm3ejoMpypqygicvymh4Ft3YKR7EHSPd7xX6Cs2FX0VUdwA9lTXCc9jpM3F8R4aqsk/OfO9rnCJYu4a2A9xgUbSFBmDMQJHtFLuQgw+Cusx0zJllRPEHWNeFZ5nPO3dT+MufvtRKmvMZsmN9KnpNmPh0fFTWdXUz6PikTEDMjO3dJ91Zna2xSqM5Rsq6kldAOvUVp/g9b8Hb659i0x5af7jif7pvZW9P/mI6DITvVzyV4x8GTlL0up8X2gbZs4gD0hbBAgaRdtk+VZrZzdFh1Mac2/Rv/wBy3tSlGCUQ3fTYsfw6nrE1lnb79D1j20vxGucdasPMRR2JHQNDXR0j3N7avjWtpDO3eCk7/snzNXA9L7XtWvW0Ebh6IqbDpfaWq1M4fvI3D+LPd5OR7DXlEX44ZiPETXsQOiv2vdU7o+V+0vsFKRY+8HM3leGTUr1ow8IFest0X+y3mJ9pqeGHyn2n9rVy0NG+oabTvOLUJ4DRu1ZHeJqXO6Eg8Q33+yuINR3H3VVa9A/U95pNMpr2ll86T1N7f+9BuxBnqPuou7uP2aFu72/rrp0XeSzPP//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42340" name="AutoShape 4" descr="data:image/jpeg;base64,/9j/4AAQSkZJRgABAQAAAQABAAD/2wCEAAkGBhQSERUUExQWFRUWGR0YGBgYFxwaGBodHBwYHB0YHBcYHiYfHBwkHB0YHy8gIycpLCwsHB4xNTAqNSYrLCkBCQoKDgwOGg8PGiwkHCUpLCwpLCksLCwsLCwpLCwsLCwsLCwsLCwsLCwsLCwsLCwsLCksLCwsLCwsLCwsLCwsLP/AABEIAMIBAwMBIgACEQEDEQH/xAAcAAACAgMBAQAAAAAAAAAAAAAEBQMGAAIHAQj/xABSEAABAgMEBQYJBwcLBAMBAAABAgMABBEFEiExBkFRYXETIoGRobEjJDJScnOywdEHFEJjorPwM2J0ksLh8RUlNENTgoOTo8PSNWSEtBZUxBf/xAAZAQADAQEBAAAAAAAAAAAAAAABAgMABAX/xAAsEQACAgEEAAUFAAIDAQAAAAAAAQIRIQMSMUEiUXGB8BMyQpHBFGFSobEE/9oADAMBAAIRAxEAPwCiaOz5Q8pHlC8cabzjHQ7dT4oz/iq6m0/GKHodJ1VepnHS7baQJZoKCjRC8KhCTeSkYrIN0YbNe6PHmrnSPZbpI3suUow0PzE9wj12X3RKiYuBIoaUwFNg1KGBiIhaxW8BXHAVAHHMmIPTay3gT6l8As1JqXLrSkYlxA3DyiSd0bScghhNAOJ+OzhmY85dQSaEClamlSSNeP4EaOFQAUo1y4jbqp0wsoyeEzKdkNp2mG/KByBpkbtaFXAZ0GyGrc02kUCk0O8QotNxJQlYSVqQfJIPkqoDSg4Gh2GI7ImkuhQUkBSVEGmVMwekUMD6dRtoqqfDGD00jz014iKlaSORmbwyJChwVmOg90WZ+TRqHbCi3khKUrSMUmmNTQK6dvfFNKrpGksWHCfSE4KEBKnhUYxDZz4cRU55HE5xjiRrEPtSY64wKrSTddJA13hwMEfygmmJPVEs2QEpUkCuKcRXeM+kQXZgQ41eKU114a+ENJqrIKW1iY2gm8DXXsje1DRwECvPvUHmqor4wytCXQGyoJTqOWrDUYDnl3kpIoObQG6MLpqBl5pp0QE0xZSsKa0hWgJCVPJCcAARQDYKq5vRCibnApQ5pAriTTXmc4nlVApqakjYAewCNZpoYUwruHaIDoRNIHt2aAKF530pNBwuk9YgNFoHzFQ2mXasg60hQGAwoUq7iqNpZ+rYVrIB7N/TBtVwV3UVubdWTUIVTXB09Ncxs5m6MOFR7oI0gmCGrySQcDgaaxsjRmZvMtqOJqtO/BQUKngqHu43QYStgjc0fNPXAlqMrcoQnI13w1S8Qd0Krfeqjpg6f3qis/tY4anVBpkBNVBsA1wpmOvCGdm228ggFIUjWMajgfx74VWc/SWZP5pHUtcTonSCKg0iWpFNtUGNOKLzKTQUmqcjmkjrFD3Zd5gnLPHJpDKRdRe5gzxJUbozwJPNzGqKhPW0tlKXGzQ3kgg5EVyI2duyhi32NafLtpdSKKUKlNeIz24YH+A5JQlpLcuCbw8AkqrDCGC26tK4GNpqTBq4gY5qSNe1QHnbR051ruy4CjDEEe6Fk7poopWJtFJcKlpgHzWf9wRUrQs248ugwUkJ/WcbHdWLtoQPBzA/MR2LWPfCa15eryB5zrY7VKPsiOqMqmJLh/PIMmnLqinZTVuEZCS37SuzDg2EfR3CMgqLolSCdC5YXEnHLri6aXuFLTIH9kreMVpGIOByioaHTF1CQdgi3aUtF0soTmW0/eqJPUIzb3N/OR5cqxsxKpQKgCtMScwNeJyEKpppGNBQd+8jKpg2fminmDp4jVwGuKXpXpByY5NB55xJ2DbxPYOiIKU5SqLZPavIZv2lRYSEkppQ3QTdqMKAasCCdvTExm0nCiqeir4RVrJtEqaoDQozwFaHXlqND0qh/Z06Vtgml4VSrAeUM+vPgYeUdp0QS4DWXxUpIVdUKHmkZ93GEVn8o3MKqCqlULIGdMULpvBh2Zo0/dFf0jmVi6tCikHmqphiMUnpy6I2nnw+YZ/8h+t+oyV1Qvm0X0qRQ0UKV7u2kCSduX20mgrrjZyaxzikY7WHDQtsYKFcDdPeM4ZPOAj+EIZ98pcvAmmdKmm8QzJvJqOMWl5k9N9eR48q8hSRngocU4916JLISpANRgTUZg90LlP4wqS8UOYkmhpn8YyjaJSWS2zKqpKdRr5xz6IUzODdBU0I3ZhQOfR1QBNP1EMdHtHBMsPLUu6EkJpStSRWteqAo1kMlSApFK04BdTspUx6+2sg89VBnRIA6SDFg0XsUMT12t4ONFeIyxxhrayQJR3DylpT1qArAbzgjuKNKzAuKRUEAg5pyIUg696Y2lZtKAE3wQMMSj/lFhkfk5bLi0B1QJBxoDrBy4ga4586m64obFEdsUUVPgpHxD6fdQtFCsBNKZoHvgWWUAyUpUlVFkiigaBSRnT0YWTa6oIiKw3KBY9E9pH7UUWn4GNLw6iQ2bdPnCIJ9tKk85VBw+AiJmsazp5hBhVGpFpfaxnZxJYQlJBAKsemtKEb4ICVU8rq/hAFjO0l6Zc49yIlafpWEmvEwacvCjeeu3BfKiKilNurOGlluqQ20pC7t0YYZ4moIBy3QktI1Qm6DgoE9kFCbustUxNBh1wslcBuZHSLPtAOJ5RGY8oawdv4zHSBtMN3RfTglXlAZAnJQ/NPfHPbL0jWw4FBJIyUNo6dez4VjojEwghK085p0YDVjmnd7iNxjz56b0nfTElGmJdD5kAP+j3OwIoX5pjZfJ/VQf8AlG0y0ZZ19OpTYWDtBWnHrz31gawJi/MIOpKHD7A+MdCVvd/oVvDZWNIGiuZdIyvEZbMNu6MhgihqTmVKPWomMjrU6VEmj2xJgpN01qMD0R0Rl8qWHDklpKUk7SVk9QI6xHMXHh86DSMScBTWDkOIy4U2R0hKMEN1qEAA76fvjk1nXuUvcblCilxYHkpKsTqGricT0GOXWgpS6qOLgUQrfjn7ukR2u37NS3JhsrWlSjecu0wITUA66CqcNeMcotSylsBD6hzHSSDnUBRHYQOsQ2glB12BPcrFtkFTbgK3EJ1FKjmDmDStKiLLLOoaWaO+XQDm1BzuqqdZGB3iKk3ZDrqlXKGhxJNK1xr2wxUytCeRdpfSLwINeaTqO0HHrjo1IqXZotxyWR2YPndggKbWFoUgmtRsyOYPXA0rMlSASCDr2Ro+TEkqZ0SaaIJJ9CKi8b2sUwrBnz9OWfR++Es4g3qjM9+uGtgyPKTDCVAUU4gEHYVAEdUdDink5lNrBBOqSoa8M8NXXHrFoJSmgrTf/GL18pdkNNpUpttKCHbvMSBgQcMBHNOQVXAGnAxkk1TFU+0MFTqTq7P3xAuUvG9RZTlgnWN/CIfm6th6j8I6bo6xSzGK5l1ftEQG9uUaUvMUWdo2wuTadukqWohWOxRGQgnR2WDaZxtPkocTTqP7oYWMjxBv1zntmI7Gb50/6xPcYi3yI5Ng1nj+cGhrLCu/H3Rtb6aSivXI9sRPZzdbRZw/qFY9MaaSJ8UUB/bI7FiN5ChcwSkvKGBDZI40hToxYbDjcstbSFKcTVd5IN4nOtYdzyMHvVK7oi0Vao1KVFOZATwY57O6IOvTDvzdA5MurSgXgBgSKCp1ZYxXGZO444lQukVSoV1g5dYjsWjLVDj/APZd7VExzbSKy1Inpggpul1zWKiqlaumLwndplN1vInU6K098PbM0QmphrlGUJKTepVSQTczABPfAknos69Utpv0pW7VVK5ZJwrHYPkwlgmVl04Gi3gevLECC2sUNPUcYnELOXVsk0BrXs2dESInCNfdDhvQ14IdWkKU2k3rwQTRIvc70RthSqUR532T/wAozcW7KabxRBPzygBjrETiYo2jbdEDzMu0fKWqgy5vxVBb0q0EoClq8hJ8kfSAPnb4Z1SDu8ZCqfwix6CaRguGVcVzXMUHzVbOnPiCPpRWFtsj6S/1R/ygVBbSu8hSwtIKkmgFCnEHshXpRnFpm1J0jqukTSlyrou1dbSRvu1SpQ3+SFdCoq2icxQLUdTJ7XFj9kRbbHtgTLDUyKVI5NwagobRswP90p2xzrSELkJp5CSS06iqAfMVUp6UmqTwMcujBy3aXZGU0kpdB8m2FNpO0RkV5NskAXQaUEZHU9CQVOFcjr5PZIreXMLxDQwr5ysE9QqegR1CwfyzNc1uJw3A/wAT1RVNF7N5KVZbyU74RX97LqSAekwzZt1LVpMBYo2mgSdis6HcU0HEbzHJqS+rrOuF/DJbY0X4+FtJ5s5ISle0ElCBQjpMVX5QrLW+AyFNi6UpAvfSVqApXEilBuiz2U8FWjPKGICEDqQn4QJYMkl5pMypHKEEFJriCgZ0qK4iJt1LHmKsc9JFDsKzRLtpStaFlSyAUmurAHDcYW6QsqTPt0GBCB0VoR1E9cWK0FkOJVdulx6t040vVOHQe2Eelc4WpwKuhQSEHPWMerHth9OTc79Tol9tC6StteKa5a6J+ESzM6sJCio0OX4EI5adS2TeTWuFKkUprw3xO/aJNMKg8dpxzjpcM3QOEMxNqU3ma3069RCvhHTp/RJiWmWS1fBDzNKrJzWmtQf3RSdBNDfnrDqy7c5NaMLt6tb28UjqWkY8aZ9cz7VYptpe6OOcvFSF+kUml6abaWLyFvKvDEVutrUMRjmBHN9OrPSw82G6pCmwoipIrUjXuAjqFoJ8eZ9a590uK/bVhofmWb9fyVB0EmJ3Ts0Gc3lpZ1eCa8Y6XIyqm7NlkqxPKLr+sqKw7O3Um6ME4UFK4agK06zFskJnlbMlF0peWs0OflqHuie5yTxgpqYogs1sCQap/ar7VExlk0InKalgH7Rx6I8sZVbObJ/t3fvFCNLAytH1qPYjUTsyyFD+UGk6ywo9RPxED6RuXZVRP9skdaqe+JbI/wCqM/oznemBtL/6Gr17ftiMlwaxtaacXfVK9mI9HHwtiTWK0UK4564ltQ4r9Ur2YF0QHich6PvMZLALNtHlVUTsmVp6iBCnSJlpU08FISSFmpAqRrxIy6YY6MH8p+mOe1FRt6wXndIHlNIKktvNLcIIoEkt4muddkFae61dUMp7XZdNA5FtCXuTyK2Sca61Q50KlrgA+vePWAYIkmwHJqgAo8jIfnRHoi7VSvzZpxP2En3wYJ4FnK7FmjTX83TA/wC2dHtxyZqyiCkrTgchUYjHfHaNE1gsPU/s3faMC6U2M5MSTBaQFlCnCQSAaUVrOe2kOk9uPmRoT2yaOD2tZ5QArUTgf3QbNypUWRhi2ilTQeSBmYjtZs69o90NZuVqiXO1pPdSGc/CjqS8QH/JIuFJArXyqp2HCt6lK6/fC5myyJktmhN1WRqPIWc+iLKw2bl2msY41AoRThjA9lyX84NimYA6w4ISGpz6BlHGTf5NJy667KKNEvJvI3LSB3ih/uQw+UWzOVlEPU5zKritt1e3g4PtxXuSLE004mtUuA4bK4jpFRHTbSkQ8l9nMPtkp4qFQf8ANA6olqT26sdVd8knCk4nDWHKJAjyNFpNYyPVpM51JrB2tLoSpxw4IbSTwAHuSDFPVMfOWySedmSNWNQQdxIPAw30pneTs55WtxQQOkgEfq34oVg2pcwOQ7QdvAk9BMeVoaLem5rmyupNKe07F8mdrBTc0pavCcmQoa7yAa9BF0jjTVDWSmi1ZLF0kFayjDAm9ymHGoEclbtRUs8XEKolxNxfA1AUeFSCeO6OpTB/m+z0bZhFetwxLUj30xln9/wTWwzybzDfmujPcmFNvSoffeR9IAKScqUSKjgRDXSZ+toJ3PL7MIRTigqZmz5rTihxSgU7YWCaaK8lJnEKSoVFM6b4klEVia0R4BsqqSQMyTmEmNrMYqBwj0XLw2ZI+gtFbGblrNaKUBKnENrWR9InEE76GJLfxm2R9az31gsG7Z7I2Nsj7IhZpC544x69kd8NqPKXp/Tzlltv/Zk+5SeY3uPdjaoEeT40x6sxtaK/HZb1j/3So1d/pbHqo5mUQhtDRwOS6OTuoNVaqVqo504QbYiaWRIj85f3jkHMjxVJ2EntWYEs5F2zLPTtvHrUo++MvtZm8kdkACzWvXL7VkwPo+f+peuR7ESWO5Wz2vXue1EdiEXZ/wBanuVAffoEyyP+qsfozn7MC6Zmkmr1yPbEEWQf51Y/Rl/swLpqfE1euR7UFdGHdqeUv1KvZgXQ4eJSHA+0YKtXylepPswJokfEZLp9pUBce5maaNf1v6a53iLGzZqEzU+7TnqWykq/NuMmmzOpit6Nn+kH/vVd4i5PNEOTZIwUpojeLjY7wYbzFfIPL/lJv1iD9qA9E8Fu/pqx1togts+FnOKT9qAtHKXnjsnSf9NuCjMi0KPizo/Mf9tUWbR81ZbB85QPUYr2jspySHEVrzHjXLyuf2XqdEN9F3vBNesPsmKabyhJHJ9JbCQ446lOBStQFNV1RFOz47YFelCGpa8KEN0IOeC1iALe0iLNpzSFnmh9yh2c9We7fmN4wh404l5Ix4a9+FMxrw4jWI5p7oYlx0d0JJ5REywIhkm/5yZ4o9sj3wwSyRgYGlE0tGX3lv7wfGFi8l5O4spluOKEya5C93GnbHU5d7wcusZpFzpHk9qSYoumEkA4DrvJHWoRaLAnL8q4NbTiT0G7TtUqNreKCrohL7jnWlUklmcfQBhyhKfRVzk9hEZHRrX0QTMOl3aEj9VKU+6PI6o66pApFY+Ut+7KSzetSis9Ar/uRzlDhBqIuXynTyVusBBqlLQI6SRlwSIpcdP/AMsa0kjg1n42WCSmw42UnH4bOnvG+LfoVbzjjspLLJUlt9CgTsyT0Uw4jfHN5aYKDh+Px8IetzJQUuoNCM6awcT7lCJ62kuPPj1L6WpZfbWmiqfJOQcc7VH4QNZ0ot+YnG26FSmXQKmmd0Zwnsu1Spw3lVKudnmampp0xYNAX/HXjtaX2qTHCo1hnXN0sfMFN0llVNBDShzkm6QDXEJSM4ZSLXItCvlFI6B8e6OkzUoiYZZacFUreVXbgt1Qzr5oHCOe6XWM60lbiBeaCroUSCa4VqM8FGmUUtySgIprlncJxykg16tr2RC/SBXjkv8ApDXcTEk+vxBsfVtexAtur8clv0hHYhUNJ5/RypHs23WZl1V8lT/agiPHj42x6uPX1eGZ4u9xiJw+ONbmh74QKPGleJV3KPY5C+Qd8Qs0fV174KU5SQUdjaz2OwuklUlZAbGfjB6D2QWC/wCJoTsecPWax5Yj2M+PrR3KgPR53wIH1yo1sV3wk960dxhfMNDSzD/OzH6OsddIF03bKZShFDyyD0Egjsg+xpJRtBp8UuNtpSrHGq71KDWOaY0+UZkqlr48kONJO2tAPdDLoXsLtNzE+pPswJos54jKbifaMZazuH+FTsiHRtdJGW3KPtGF6GN9Hl82ZP8A3h90X+0Tg76KDHOdH18ya/Sa90X2ZmkrbdKSDQAYbQTUdhh/MRgoPhZzoPaIXaO5zB2TYP8Apog0uj5xNjWUV6in4iF2jroKZndNp9hEZGCbHmr18/muJ6kAe6JtGpnwDXrP2TCjR+ZBQ4oalvJPECkSWDM0Zb9MH7MZOjNHFvlCp/Kc5t5dz2iYM0IL5cbbuqDThIQspN0EBSqBVKEG6cK547YsluaIoctFbzxC2nnF0SCoKBooitKYVScjDGXQENS7aRRLczcSM8A45SpOecW1NSMobaNFNOx000nkFghJUkqTeI2hKhwzPXFYbVS0JcHA3k/eohlOzhTLzagcUuYbvBIPTCR+2pcqZcDqLzbia443bwx6KDqEcsY8YOmMsMF02cq+lP1hP6oV76RL8nsxeE+g7EHPzb3wEIdIbWS7MlaVpKQVHjXZtjfQ2VK0zTlCbt3L+8c94EWlCtJ35f0Vu5r50dgs+0m0tpBUmuOZG0mMjm6rPBJoh3PzlHtBpGRxJ12U2Fc0+upW2hK0qIBKkgYoVkcdis7uo12xVI3edKlFRzUSTxOMa0j3tKGyCieZOW+TZ4YNYdVdAH4/HvgMCDGk80dMGfA2lyMbPfWlQIFaRcvk+dPzpdU0q2df5yYobVQRXLVF2+T+nzgnakd4jj1o4bO3enGi7SczhLb3HO58xFLP1Uxs+cu9hX8IGlHMJX0ln/TX8YhkXucx654/exxil2th+sr0J7jENot35uXxpddv8brasO2BbSerL9A7o8tNzxmWP13+0uDeRKJptoKmJZdTVHLUGo3kkGvVGiwfnxP1KO5yIJ2986lCCbt169sqRh74lvePLGxlHsqgmMab5STQ2TTlRcrsCg5jSFSFURKjUGsOtUM5Y0aY4j2XYBs0BTTQOPgGADrF5xVSNhjBK/o+/wCDI2OExtYa/CTe9z4xtZ9iql0HG8hSisHWAVKACt+Ea6Fy9+YevAlCl47q1AFeiDXIbLnZDZQtVT5SGFCmyrvxjW3bP+cs8heulbwIVSoFxJVlUZx7Lr5/+E0OpaxGzjpCgRmFukdDRhlgQSWsrV+Z7oH0fVSVaGxXvMF6Rs05yRzQgAnfStOqkB6LyRLCAagBRNeIUoYbDQisLWBjfRxgq+cpFMXSeoEkcaDui3SbYSy7dyUhKs9ZvVPXCqzmEIPMTdvKQs71LZXU9MMpJdWFeqT/ALnwgimp/pkx6lXe38IX6PGiJv8ASUn7CYOP9Ld3sq/YhbYJo3N+uSfsiMYjsdYDLlKflXMt6RWBbLfow11/ZMeWQvwDx2PK7oEk3KNNcPcYAQWeeWVoJyEwaeiQsd9Y8Ss839LB+2D74gf8oGv9aD3xuyeb/wCSD2pgjUbWiay88PrE9rdPdHOpazrwwI6a4Zx0S0R4Ge9NB7FCOeyjt1W4/A0i2ne10FOgKZlChRScafise2DbTkrMBaFEYgKAyUK5EHOGFporz6/mnoqa98V5zy+mOmHjjTI6uOPM7zP2MoOEB4UwPkjWAe+PIkcZx6u6MjzKXkXUmcPaswVxJPCCUSSRqghc60nXXgIMQKprTMR6LnLsgox6Ec6wL3RGyEc1PTE0+jn9EehOCYr0CPLIgrKuoxcfk+V4b+7++Khd/HVFp+T/APLK3IPcYlrLwMMXktsieZKf3z9kD3wDIq50v6Tx7HIKkjREpwV+zAEivFj/ABT2KjhosWqec8WPojuje0z4xKn64/drgGacrLH0RBdpHwkqfrVH/TVCIUnnV+Hl/RX3GNyfHXfVI9lUDzyvGJb0Fd0TH+lverT7KoYBmTTPD/bdMAWc6AlnZclgOlazBbzlG2xsB+6chfZ/ks+jKd64JguRf5iPRT/vn3R5YzSEKUUJCbymq0yPk404qMDSB5iPRR/+iJrOVj/ea724Bgxp8DnfVt/erESPOc47lvfdGA0O0RX6tv71UTzK8Vem991DAIrSmBcx1rH3SFQRLKAoBleA3eVMiF9orqlPpD/10wYwvnD0k/ezAjBN5J3nI3/N+1pwQVYx8B/hHsW9C+SXzkcZX2XBBljL8FT6pX3j0YAQT42d7Ku5uFljK8HOesR7MH3vG072VeyiFdjK5s76SPZjGBbIV4s/689wgBhfgmfRPcYKsdXiszue9wgBlXgmPRV3Kg1kKB3VYJP1giRJohX6QPdAl7mf4gglw0Q7ufTBaGsntIeDtAb0HtXHNqfjrjpc8P8AqA3JP2lRzUCL6PDFZM+uqOND3wlc8pXGGlKjqpjCt4c5UXhjAmrxZ9CSjoLaDnzRjTdHkAWZMeBaplcT3CMjzhjg1wg0OcWtkcwcBFYdFXDxi2NN80cI9DVfBKC5E86OfGwTgPxsjecRzz+NUelOUMuBl2RUizaCpo46djau4xXLsP8AR2YCEOmpCqEAgGlCDUHV1wurmDNHks7C8JUfVrPdCuRVg0fzV90TpmUBSBVfNbNOaaitN2XZAss6mjeKsEKOWWWVRiM45dvz9lbLA5MAsqFRW4DTdUYwVNTaVLlSlQIC11/UMKG5hAbVgeaEgYDnYiuuu6J5qabC2S4OTTeXULAH0aA64ltyFji03gJmWNcOTWe7ZGwn0fOHlVwLaQDQ53SMqVhKbTbE0ypvwiUpXQJIGZGV6g7YKYtg8u8tLRwCQUrUEkCmdU3k/jMQaFDJp4FKQCDRKq7qMqw7YGkTg1/4vcswrmJ6hUS24DcWUlJHmEmoOqkTSk5iiiXKVZpgitAhRTx19GcasGDZBXMb9FvumImkF0NT5zXeiFchNm4igXS639Eea8fO4xDNWgUgqF4KFymrUDWoJ2RqyEbrmKN7PBoxOGAeUagfS6In+dhRNCFc93yTji15pxAipInVA3VJBOAqSSRzr1RXI8IfTIQVqqB+Vf7GqiC40AnmnAUJ4p/9eDZdXPHpJ+/ehGtVEJNVHBGFR/8AXJzUCdsGtTCr4ok+UM1pH9evYnbegNGDJQ89P/iftiCbNmAlKQTmhYH+a5CRp9RUKJFaS9KuK1rWE5DZhuieQfcICUpbTXlCDUk0DihToP8ACNWDDdUwfnLariq8moXcK5JFc6UhbZz4QZxKsCVIFMzkdkei0HkzDJvIKloViUmlKA4JSa6tsL5K11CYmTcLhUU1KAAMlY0WrAdJjdGILMnbrEyihJU9hu5orArUzzGU0OCVVP62EaSUxe+clJAIdvc4VoCDmAcdlQYFZdJDShShKgBtxVWuvbFKAR/OOYfWI7oOedFyYx/rUkb88YUG0FJbWkXaBxBqRjWoprywhg7aLoEyOZ9EKwOygI52GW+C4mTGU0+C5OAY30C7njzjlHOaRfFzbxmXKlF5DAKuaaFNa4C9nzhriiKOJimiqA2apVQ02/ugF0c89EG0xEBTYo4eAi8eQS+07RYySZdkgYcmjWPNEZAVg2nSWZGODaR2CMjzmnYTjyBVzpi4pBpFGJxwi7yI8Gj0R3CO/VxTJabuxXN+WeMY4aERHOL8IrjGr7uMPHhD9M3Kvx1w5sF2jUyfq+8gRXyv8dcNLNXdZmAcyEj7QgT+0RcliddAU3uliewwtZcwb9Us98SPOVVwlgOtIgQYBO5lQ6yqIpfP2VyOphdJZZ+qHtxPOv3VyagcSDXpw1wred8AofUo+8MZOv1+bnzUA/aPwhK+ewR3aD384M+iK8SSe6Pfn3PtBWwAD9WnfC+cerOoVXAKSOwD3xAHSUzeIq6QBiBWisczsha/8/oaHVrLxSkZlp2n+UAO+N2nmw0glYSQEVIVjVCSkEcMdUDuJDjiVFN5KUqvGooMBTXujZcuy4il0AEjI0IGOAIyjmnLhDRRELcaSi42sAXTSm4bSKDXnAxm0KaFCvlK0UDTEAApA4Uzivg+EAukpSSDQ49Z15fGGdjOrDh8GkVwF7UKagDj0xdacYKx1TWSdbybopeCinGlCAb1aClcKYnXWDbhUahxZ5zhPOFacnga0zJwO0RWHJq6Ll0hdSN1a5037oIQtxISVLNDq112Y/jGH2tHNuadDiSmFcibxJIOvYGF0GOwYQ5Yf5/98f8AtK+MI5QhbSwCa1OaVeYpOoHWYPlnAFYn6VRzV/2t/wA3ZCtD8k0lM1WPQlz1PLEE2HNVdQN8wOp1B98LpaXU2orVW6EJFeTc+g4pfmbDA1gz45ZCq4co/juIbVAfBqYzcnvDyJ9JJ6KpgSyn/GJwbUdqf4wvemgFy6ioDk1rriMAVk16oHlrTQiYeUVii+UprzBplvpGXHzzKbWTaPO+Dm96QrtIjSznvBSvpODvhZZk+lCHqqAvtlIx+lUEdxjWTnwAwCfJcWTuCgKHvi23n50Tao2mF+Df3Kb98MVvVcnBtS2e0fGErj4If3qb98GuPYzG9tHe1Ba+foVIbCZrNr/Pk/2En3RTyrP8edFgYmfDNnbL3f8ATWPdCGYTiRtST1BcaBmqRp9McfeqIXZYuPhAIBOtWAGcTOYKrx73PhEM0E/ORyhIRe5xGdK40MVvPsD8fc6FZs0200hsrBKUgEjLtIPZGRpL2ukJARLi6BQZHDjTHjGR5Tmzt2I51/IT3m9oi2MIogDYAIvMtoxJ0ClO14rAHUMYJSxZ7f0QojcpXtYR1S1XLk5Y6dcHG5okuKpjVRy4xOixphw8xh1XBtW/dHX029Lo/Js04JSnujHNJnKXgzROdTUjroIb/IG+k6o5kzoFOrP5BQ9IpT3mH0n8nk1dWFcmm+QcVVpTgDFsbteZcRfQE3MTUAUwzpUwJKWu69eo+E3fKBISR0UrAevJhWlQE38njpJKnUCqAjAE5ADXTZE3/wDNhQXnzgm7ggZY7Vb4HctrwvJrfIrhfvEpPUe+I7UtBDSgC4V487AggVzAOcLukNtDT8njA8uYdOFPKQOjLKJBoZIjArUeL3/GkL7TtFhtsFtSlE4i8nmkdGMY3bbBl791y9ShxFArhrEbdNoG1DROjtnp+iDxccPcYJZbk2vISkVpXBRr0qrFcsO3EuBwONkqTiCDQKT7jEdn2pfWpRFUVICDq1jnDPpgNS7DgJcVQuJUFpvFQbAGCsDRKqaqkUJ90VyyZhw3glKlAA9J+FYfptBxQKrtQDgK5bMSe+E1mqCVlKhS+DTYk9GFK1hV9rJrlE7LaakUIrjUbeNYISsIIJrA0+sJu1VdJIxGRxyNNWqu8RloN3gnnhsBWKlGgGB6zug1uopdWDTiAaLCSVVwOrpEDMTJ1JxJqFHEYECm3OGMwW22FJKiTjhXnccCQNRwMKFKAuhKsDzqVGG0bf4RRcURlV2i1WJaXJitOcc1A58YdJ0g3K/W/dCFqXLLUusFJ5at5KkXjWlap2Cgy/fD+fsNlDZcQtXKgXtZbrTEcllTdqiTRRVRt/8AITrCv1o0/l5OtB7IXFCXmCVkoWmhHJgIOWNcMRjAMnPKW1zgkAil4IAOWYPnb4m+LKJIeKtdk5tV4oQYiVOypzZT/lIhBZM4ReTQODMFYvK4VwwiFuZdDxUtvmk/kyCEpr2wUmGkWFYkVChYQP8ACT7oiVZVnK/q0CuwLT0YQvnA44tKWmiKZ3EqN7LDGtIcWZZfzlCwEpaUlOdVKocvJrQ69cFOS7FaQL/8Ys8jm82tMnFjLcox4vRCVVW66oEih8Ig4ClBincI9TIhtfJPJKlZhaVgJUDkQKGmvDPAwFyYSsh2pBrdKKHAH6RVTHoEHfICiiVegORRMKqBQVQDhjhgRtMLpj5N3lf16MARilQz698Sl9AduhRSimCiMa7LqSfdGz1pXFhCHyo66FQu8b1IP1JoDhYqmvk/mxlyauCqH6XnU849kDO6BTTiipaQim3Gv6tcOmLY9aDzSb3LpI3LCjj+aRUx5PW/NNovqSLtK3ijDrEN9efxA+muCqy9iFCQn50RTUkYZ6sYyPTMBwlYQjnE5YdlYyA5SvL/AOkVUV5Fgl59gS3NS5yoAGqldZA1iN5i2RyGDSQrAFVTWuGNchwhVKLBbVTFIAKRjUbaxK3+RXEbyFm8npU45Jum6jmG7WgJIp9LXXfEVn6Qvqk3ueQG8EgV5oplsI3aoW2K14k+fOqeqkTWIyfmb41rCqDbQRaVK/VGivCRaO2g4tt8KWo0AVTUDjUjYcIzRqYJWmpJJBxrxjXRKXVybhoaL5oOrAH3mN9FJY1KiPIFDuJ/gYebVz9gafCA5o0eUPzqdsNLdHhU8IFMnfnLoIxVeGzbTjqgu3CFOIxxGB3b4a/FH0NWDa0k+AajaVR4ouvnYdkT20kJQEVxTSnVEguJlU41vA13HZAT8K9QNZIbCFFLp5hHXGWOqlRtVTuEEWIpAacJ8sUw3fxiOxikuY4AqNNdDhTtgv8AICWEQTDq0qUpGWKaE4Ya4WvzN0EmvOqcvJrqrsENwKqUDlWnxiaZsQoqVc7UANfCAmo8kJwd4E0vKrfo4kFwpAqlN5RFNeAwEWtjRL5w20tTgQlRxBQq8DlTGlI80PllpccpzBdxoipVTJIWPJPfswh8xat8JbReDlArWRTKiyrI0FDCSd8DR4yVic0RVdqaLQgVSpFKrGOJrWnDvhMzZAwvY0pSgxGeeGRi82laZTeSQu8kc0tgKTiPKUknKsVwO3UkLUSrWThUmuoa8DA8SDti2bzU0TyIJGBVlgPJplBqrSJQobj3QmZdq4NaaZcNcbOTGPN6vdG7K0glcxRHGndAksaS6OFYknXKpGFDEbU5VipTqCRxhKwh1ye2K3UOHd74szNrpUyWqmpyiu2JMYFN2ozMbImgld5IrjgOMGssR5ouOjdvoaQW14c4mvEwrmLY5NbxTks1+0r4wjtCZAUKAg0xB2/wjWcmUqReIIJIoNW+MlwDbyFTs0SL6qVoBUDUK578YBl375NcbqSesxOhxK0FKqilanPVAFhrSL4JxVQDDCn8YD4Y23KBJJV94A7+yAlYPOBQ+llqhvJNoRNLqoUANDtJ+EBzsjSaSKp8IUq4Df1RSLSl7AksG+kS+TUkVOCc4ItWVUUoAVmkc2tK14nGNNLZUrUlaRgTdGOZOUSaUOqaLSsbiKJXQYZUGewxNcRrnIbpuyqOSTiSUk0I1VjItbNjqcSlYXgoA5A5iPYp/kLsP00LdG/yC+nvhk15CvRPdGRkQ1vvfqaPHsbWcgfNW8M0Y9IggGlnsEYG4cuJjIyFn36lFwhXYyj/ACeMf6xXugbRpZ8JicUGu/EZxkZHRLmfqLDhegBKq8On0x7UMLZ/LnjGRkdH5r0YHwFWqcGvQHcI2T/Rf7/wjyMhfxXr/RH2HWKkUc4fCNLBSL4w+kYyMgv8hfI2mvLPGGMyrxlgarmWrqjIyF6XoZjixHDyisTmdewwOl5XK1qfyJOeuucZGRkIxGwoiaAGArq3pVWJ5xsXHjQVrnTHVrjyMg6nCBp8m2jbYKTUA46xEUigfOaUFLysNWuMjIi+WXC9J2gAmgAzyFIJm5dPzXyU+QNQ2CMjITpGAdG0gtrw1xBKp8N0mMjIbuQH0RWmPCdESWqnmJ3UjIyGj+IfM0p4BcB2P+V6D7oyMhVwzAkqKviu090CWorw6+I7hGRkUjz7AlwHWws3GsTmTEtvrJkTUny098eRkTh+HqaXEhQ/OuBRAWoAZAKIA6IyMjIukqKo/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42342" name="Picture 6" descr="https://encrypted-tbn3.gstatic.com/images?q=tbn:ANd9GcSa-tBeB5efRFleXlnWJtxbP8ej4yXUNhNrWUcDDmWNYx1ejAdU"/>
          <p:cNvPicPr>
            <a:picLocks noChangeAspect="1" noChangeArrowheads="1"/>
          </p:cNvPicPr>
          <p:nvPr/>
        </p:nvPicPr>
        <p:blipFill>
          <a:blip r:embed="rId2" cstate="print"/>
          <a:srcRect/>
          <a:stretch>
            <a:fillRect/>
          </a:stretch>
        </p:blipFill>
        <p:spPr bwMode="auto">
          <a:xfrm>
            <a:off x="2699792" y="3284984"/>
            <a:ext cx="3528392" cy="34506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ransition>
    <p:pull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idx="1"/>
          </p:nvPr>
        </p:nvSpPr>
        <p:spPr>
          <a:xfrm>
            <a:off x="323528" y="548680"/>
            <a:ext cx="8568952" cy="4389120"/>
          </a:xfrm>
        </p:spPr>
        <p:txBody>
          <a:bodyPr/>
          <a:lstStyle/>
          <a:p>
            <a:pPr algn="just"/>
            <a:r>
              <a:rPr lang="es-MX" dirty="0" smtClean="0">
                <a:latin typeface="Arial Narrow" pitchFamily="34" charset="0"/>
              </a:rPr>
              <a:t>La Congregación para el Culto Divino publicó el 16 de enero de 1988 el documento  </a:t>
            </a:r>
            <a:r>
              <a:rPr lang="es-MX" dirty="0" smtClean="0">
                <a:latin typeface="Arial Narrow" pitchFamily="34" charset="0"/>
                <a:hlinkClick r:id="rId2"/>
              </a:rPr>
              <a:t>”La preparación y celebración de las fiestas pascuales</a:t>
            </a:r>
            <a:r>
              <a:rPr lang="es-MX" dirty="0" smtClean="0">
                <a:latin typeface="Arial Narrow" pitchFamily="34" charset="0"/>
              </a:rPr>
              <a:t>" con un objetivo claro:</a:t>
            </a:r>
            <a:endParaRPr lang="es-MX" dirty="0">
              <a:latin typeface="Arial Narrow" pitchFamily="34" charset="0"/>
            </a:endParaRPr>
          </a:p>
        </p:txBody>
      </p:sp>
      <p:sp>
        <p:nvSpPr>
          <p:cNvPr id="7" name="6 CuadroTexto"/>
          <p:cNvSpPr txBox="1"/>
          <p:nvPr/>
        </p:nvSpPr>
        <p:spPr>
          <a:xfrm>
            <a:off x="780323" y="2383933"/>
            <a:ext cx="7776864" cy="1200329"/>
          </a:xfrm>
          <a:prstGeom prst="rect">
            <a:avLst/>
          </a:prstGeom>
          <a:ln w="76200">
            <a:solidFill>
              <a:srgbClr val="00B050"/>
            </a:solidFill>
          </a:ln>
          <a:effectLst>
            <a:glow rad="228600">
              <a:schemeClr val="accent2">
                <a:satMod val="175000"/>
                <a:alpha val="40000"/>
              </a:schemeClr>
            </a:glow>
            <a:innerShdw blurRad="114300">
              <a:prstClr val="black"/>
            </a:inn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s-MX" sz="2000" dirty="0">
                <a:latin typeface="Arial Narrow" pitchFamily="34" charset="0"/>
              </a:rPr>
              <a:t>«</a:t>
            </a:r>
            <a:r>
              <a:rPr lang="es-MX" sz="2400" b="1" dirty="0">
                <a:latin typeface="Arial Narrow" pitchFamily="34" charset="0"/>
              </a:rPr>
              <a:t>recordar algunos aspectos doctrinales y pastorales..., en orden a mejorar la celebración de los misterios de la redención y favorecer la participación más fructuosa de los fieles»</a:t>
            </a:r>
            <a:r>
              <a:rPr lang="es-MX" sz="2400" dirty="0">
                <a:latin typeface="Arial Narrow" pitchFamily="34" charset="0"/>
              </a:rPr>
              <a:t>.</a:t>
            </a:r>
          </a:p>
        </p:txBody>
      </p:sp>
      <p:pic>
        <p:nvPicPr>
          <p:cNvPr id="115714" name="Picture 2" descr="https://encrypted-tbn1.gstatic.com/images?q=tbn:ANd9GcTurze7M4K2nTn_fA1rpShSNilbyD7-MaW92SdtdhJjYq60l1CG"/>
          <p:cNvPicPr>
            <a:picLocks noChangeAspect="1" noChangeArrowheads="1"/>
          </p:cNvPicPr>
          <p:nvPr/>
        </p:nvPicPr>
        <p:blipFill>
          <a:blip r:embed="rId3" cstate="print"/>
          <a:srcRect/>
          <a:stretch>
            <a:fillRect/>
          </a:stretch>
        </p:blipFill>
        <p:spPr bwMode="auto">
          <a:xfrm>
            <a:off x="971600" y="3797126"/>
            <a:ext cx="1925191" cy="2779689"/>
          </a:xfrm>
          <a:prstGeom prst="rect">
            <a:avLst/>
          </a:prstGeom>
          <a:noFill/>
          <a:ln w="38100">
            <a:solidFill>
              <a:srgbClr val="FF0000"/>
            </a:solidFill>
          </a:ln>
        </p:spPr>
      </p:pic>
      <p:sp>
        <p:nvSpPr>
          <p:cNvPr id="115717" name="Rectangle 5"/>
          <p:cNvSpPr>
            <a:spLocks noChangeArrowheads="1"/>
          </p:cNvSpPr>
          <p:nvPr/>
        </p:nvSpPr>
        <p:spPr bwMode="auto">
          <a:xfrm>
            <a:off x="4067944" y="4077072"/>
            <a:ext cx="396044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2400" b="1" i="0" u="none" strike="noStrike" cap="none" normalizeH="0" baseline="0" dirty="0" smtClean="0">
                <a:ln>
                  <a:noFill/>
                </a:ln>
                <a:solidFill>
                  <a:schemeClr val="tx1"/>
                </a:solidFill>
                <a:effectLst/>
                <a:latin typeface="Arial Narrow" pitchFamily="34" charset="0"/>
                <a:ea typeface="Times New Roman" pitchFamily="18" charset="0"/>
                <a:cs typeface="Times New Roman" pitchFamily="18" charset="0"/>
              </a:rPr>
              <a:t>El número 42 está enteramente dedicado al canto del pueblo, de los ministros y del sacerdote celebrante, con abundantes sugerencias.</a:t>
            </a:r>
            <a:endParaRPr kumimoji="0" lang="es-MX" sz="2400" b="1" i="0" u="none" strike="noStrike" cap="none" normalizeH="0" baseline="0" dirty="0" smtClean="0">
              <a:ln>
                <a:noFill/>
              </a:ln>
              <a:solidFill>
                <a:schemeClr val="tx1"/>
              </a:solidFill>
              <a:effectLst/>
              <a:latin typeface="Arial Narrow"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23528" y="188640"/>
            <a:ext cx="8496944" cy="3888432"/>
          </a:xfrm>
        </p:spPr>
        <p:txBody>
          <a:bodyPr/>
          <a:lstStyle/>
          <a:p>
            <a:pPr algn="just"/>
            <a:r>
              <a:rPr lang="es-MX" dirty="0"/>
              <a:t>Toda la liturgia eucarística se orienta a </a:t>
            </a:r>
            <a:r>
              <a:rPr lang="es-MX" b="1" dirty="0"/>
              <a:t>la plegaria eucarística</a:t>
            </a:r>
            <a:r>
              <a:rPr lang="es-MX" dirty="0"/>
              <a:t>, plegaria de acción de gracias y consagración. Sus elementos, a ser posible,</a:t>
            </a:r>
            <a:r>
              <a:rPr lang="es-MX" b="1" dirty="0"/>
              <a:t> </a:t>
            </a:r>
            <a:r>
              <a:rPr lang="es-MX" dirty="0"/>
              <a:t>deberían ser cantados: el diálogo inicial y el prefacio, el Santo (que debe resonar de manera fuerte y festiva), la aclamación tras la consagración, la doxología con su “Amén” y, si fuera posible, también la consagración.</a:t>
            </a:r>
            <a:endParaRPr lang="es-ES_tradnl" dirty="0"/>
          </a:p>
          <a:p>
            <a:endParaRPr lang="es-ES" dirty="0"/>
          </a:p>
        </p:txBody>
      </p:sp>
      <p:pic>
        <p:nvPicPr>
          <p:cNvPr id="2" name="Imagen 1"/>
          <p:cNvPicPr>
            <a:picLocks noChangeAspect="1"/>
          </p:cNvPicPr>
          <p:nvPr/>
        </p:nvPicPr>
        <p:blipFill>
          <a:blip r:embed="rId2" cstate="print"/>
          <a:stretch>
            <a:fillRect/>
          </a:stretch>
        </p:blipFill>
        <p:spPr>
          <a:xfrm>
            <a:off x="1619672" y="3050443"/>
            <a:ext cx="5544616" cy="3691131"/>
          </a:xfrm>
          <a:prstGeom prst="rect">
            <a:avLst/>
          </a:prstGeom>
        </p:spPr>
      </p:pic>
    </p:spTree>
    <p:extLst>
      <p:ext uri="{BB962C8B-B14F-4D97-AF65-F5344CB8AC3E}">
        <p14:creationId xmlns="" xmlns:p14="http://schemas.microsoft.com/office/powerpoint/2010/main" val="35360488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548680"/>
            <a:ext cx="8229600" cy="4389120"/>
          </a:xfrm>
        </p:spPr>
        <p:txBody>
          <a:bodyPr/>
          <a:lstStyle/>
          <a:p>
            <a:pPr marL="0" indent="0">
              <a:buNone/>
            </a:pPr>
            <a:endParaRPr lang="es-MX" dirty="0" smtClean="0"/>
          </a:p>
          <a:p>
            <a:pPr algn="just"/>
            <a:r>
              <a:rPr lang="es-MX" dirty="0" smtClean="0">
                <a:latin typeface="Arial Narrow" pitchFamily="34" charset="0"/>
              </a:rPr>
              <a:t>Conviene entonar el “</a:t>
            </a:r>
            <a:r>
              <a:rPr lang="es-MX" b="1" dirty="0" smtClean="0">
                <a:latin typeface="Arial Narrow" pitchFamily="34" charset="0"/>
              </a:rPr>
              <a:t>Padre Nuestro</a:t>
            </a:r>
            <a:r>
              <a:rPr lang="es-MX" dirty="0" smtClean="0">
                <a:latin typeface="Arial Narrow" pitchFamily="34" charset="0"/>
              </a:rPr>
              <a:t>” y la aclamación “</a:t>
            </a:r>
            <a:r>
              <a:rPr lang="es-MX" b="1" dirty="0" smtClean="0">
                <a:latin typeface="Arial Narrow" pitchFamily="34" charset="0"/>
              </a:rPr>
              <a:t>Tuyo es el reino</a:t>
            </a:r>
            <a:r>
              <a:rPr lang="es-MX" dirty="0" smtClean="0">
                <a:latin typeface="Arial Narrow" pitchFamily="34" charset="0"/>
              </a:rPr>
              <a:t>”, de modo que participe toda la asamblea.</a:t>
            </a:r>
          </a:p>
          <a:p>
            <a:endParaRPr lang="es-MX" dirty="0"/>
          </a:p>
        </p:txBody>
      </p:sp>
      <p:pic>
        <p:nvPicPr>
          <p:cNvPr id="143362" name="Picture 2" descr="https://encrypted-tbn1.gstatic.com/images?q=tbn:ANd9GcSOT1_NZA4R31H7kkwQdPVkgbMxe2VGKwqhqBR8wwxlRcARLtUgvg"/>
          <p:cNvPicPr>
            <a:picLocks noChangeAspect="1" noChangeArrowheads="1"/>
          </p:cNvPicPr>
          <p:nvPr/>
        </p:nvPicPr>
        <p:blipFill>
          <a:blip r:embed="rId2" cstate="print"/>
          <a:srcRect/>
          <a:stretch>
            <a:fillRect/>
          </a:stretch>
        </p:blipFill>
        <p:spPr bwMode="auto">
          <a:xfrm>
            <a:off x="2051720" y="2564904"/>
            <a:ext cx="5698916" cy="374441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pul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08720"/>
            <a:ext cx="8229600" cy="4389120"/>
          </a:xfrm>
        </p:spPr>
        <p:txBody>
          <a:bodyPr/>
          <a:lstStyle/>
          <a:p>
            <a:pPr algn="just"/>
            <a:r>
              <a:rPr lang="es-MX" sz="2800" dirty="0" smtClean="0">
                <a:latin typeface="Arial Narrow" pitchFamily="34" charset="0"/>
              </a:rPr>
              <a:t>Cobra gran fuerza expresiva en esta noche </a:t>
            </a:r>
            <a:r>
              <a:rPr lang="es-MX" sz="2800" b="1" dirty="0" smtClean="0">
                <a:latin typeface="Arial Narrow" pitchFamily="34" charset="0"/>
              </a:rPr>
              <a:t>el saludo de paz</a:t>
            </a:r>
            <a:r>
              <a:rPr lang="es-MX" sz="2800" dirty="0" smtClean="0">
                <a:latin typeface="Arial Narrow" pitchFamily="34" charset="0"/>
              </a:rPr>
              <a:t> a la asamblea cuando es cantado: “La paz del Señor esté siempre con ustedes”, recordando el saludo del Señor resucitado a sus apóstoles.</a:t>
            </a:r>
          </a:p>
          <a:p>
            <a:endParaRPr lang="es-MX" dirty="0"/>
          </a:p>
        </p:txBody>
      </p:sp>
      <p:pic>
        <p:nvPicPr>
          <p:cNvPr id="2" name="Imagen 1"/>
          <p:cNvPicPr>
            <a:picLocks noChangeAspect="1"/>
          </p:cNvPicPr>
          <p:nvPr/>
        </p:nvPicPr>
        <p:blipFill>
          <a:blip r:embed="rId2" cstate="print"/>
          <a:stretch>
            <a:fillRect/>
          </a:stretch>
        </p:blipFill>
        <p:spPr>
          <a:xfrm>
            <a:off x="1979712" y="2852936"/>
            <a:ext cx="5184576" cy="3905714"/>
          </a:xfrm>
          <a:prstGeom prst="rect">
            <a:avLst/>
          </a:prstGeom>
        </p:spPr>
      </p:pic>
    </p:spTree>
  </p:cSld>
  <p:clrMapOvr>
    <a:masterClrMapping/>
  </p:clrMapOvr>
  <p:transition>
    <p:pull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620688"/>
            <a:ext cx="8229600" cy="4389120"/>
          </a:xfrm>
        </p:spPr>
        <p:txBody>
          <a:bodyPr>
            <a:normAutofit/>
          </a:bodyPr>
          <a:lstStyle/>
          <a:p>
            <a:pPr algn="just"/>
            <a:r>
              <a:rPr lang="es-MX" b="1" dirty="0" smtClean="0">
                <a:latin typeface="Arial Narrow" pitchFamily="34" charset="0"/>
              </a:rPr>
              <a:t>El canto del Cordero de Dios acompaña a la fracción del Pan</a:t>
            </a:r>
            <a:r>
              <a:rPr lang="es-MX" dirty="0" smtClean="0">
                <a:latin typeface="Arial Narrow" pitchFamily="34" charset="0"/>
              </a:rPr>
              <a:t>. La fracción del Pan es un momento litúrgico muy importante y distinto del saludo de paz. Por lo mismo, el celebrante deberá esperar a que la comunidad termine de saludarse con la paz de Cristo, para partir el Pan consagrado, y sólo entonces el coro entonará el Cordero de Dios, sin encimarlo al signo de la paz. En esta noche santísima, ha de partirse el Pan consagrado a tenor de las rúbricas, de manera significativa. Pensemos cómo conocieron los discípulos de </a:t>
            </a:r>
            <a:r>
              <a:rPr lang="es-MX" dirty="0" err="1" smtClean="0">
                <a:latin typeface="Arial Narrow" pitchFamily="34" charset="0"/>
              </a:rPr>
              <a:t>Emaús</a:t>
            </a:r>
            <a:r>
              <a:rPr lang="es-MX" dirty="0" smtClean="0">
                <a:latin typeface="Arial Narrow" pitchFamily="34" charset="0"/>
              </a:rPr>
              <a:t> al Resucitado: precisamente, al partir el Pan. </a:t>
            </a:r>
          </a:p>
          <a:p>
            <a:endParaRPr lang="es-MX" dirty="0"/>
          </a:p>
        </p:txBody>
      </p:sp>
      <p:sp>
        <p:nvSpPr>
          <p:cNvPr id="145410" name="AutoShape 2" descr="data:image/jpeg;base64,/9j/4AAQSkZJRgABAQAAAQABAAD/2wCEAAkGBxMTEhQUExIWFRQVGBoXGRgYGBoVFxcZGBobGRgbHBoYHSghGB8lHRgYLTEhJikrLi8uFx80OTMsOCktLisBCgoKBQUFDgUFDisZExkrKysrKysrKysrKysrKysrKysrKysrKysrKysrKysrKysrKysrKysrKysrKysrKysrK//AABEIAI8BYQMBIgACEQEDEQH/xAAbAAEAAgMBAQAAAAAAAAAAAAAABQYBAwQCB//EAEQQAAICAQMCAgQMAwYFBAMAAAECAxEABBIhBTETQQYiUWEUIzJSU3GBkZOU0dMzQqEkNENikrEHFaLB8ERzgoMWVHL/xAAUAQEAAAAAAAAAAAAAAAAAAAAA/8QAFBEBAAAAAAAAAAAAAAAAAAAAAP/aAAwDAQACEQMRAD8A+44xjAYxjAYxjAYxjAYxjAYxjAYxjAYxmrVTrGjO5pUUsx9gUWT9wwNuMrMfpQ3wJdc8IGnMTTkB7kWMIXTggBmYBRVii3cgXniT0rZG0ySRKr6uCSWIBywDRIJGjY7fmnhgPI8drC04yiaH/iA0mnmmXTqRFol1hKybkViGY6d22epJtAPnwwNDi9vWPTttPHKW04MkelTVqA52SRswRhu2WrKxHFGwQfaAF2xlS6n6XNFEkwSGSJ9RHpw4lIUb3MTte3+Rhz5EeYrGi9M/FOmjENS6qWdIzuuJo9PZadWob0YbStAXvHNc4FtxkBoPSPxYtWRHUukeSN1LWrFFDqQ1XTKV8rFkc1zCv6fMunSV9OAZdC2ujAkJVhGqvJEx22pAZaaiDZ7VyF5xkN6PdYbUqXCx7Nqesjl/jGXc6H1R8kMnrA8kkUK5ielemTSLpmeAINVLNAhVy22WFpANwKj1WETcjtwK8wFvxlN9HPTR9X8HQQqks8c0xG8skccUngjnaC7M9cUKFnyo6h/xCQrHuRYnfxkHiuViOohfwzCJQpAsgkMQOK4skALvjMDM4DGMYDGMYDGMYDGMYDGMYDGMYDGMYDGMYDGMYDGMYDGMYDGMYDGMYDGMYDGMYDPMiBgVIsEEEHsQeCM9YwITSejMSQfBS8j6bY0QicqQI2BXbuChyApoWSe3cgHPC+i0dxlpJHaGFoYmbZcauArMKSi5VVFtfC9uTc9jAqMP/D/TpG0aSzqsmlGkkox3JGAVVm+LoyKpIDADg83nRr/QmCaKWN5JSZYU05ktN6xIdwRfU2izZJ22fbwKs2MCA6j6LLOFEmomIWWKYAeEAGhbcooRUQWNnzPtrjNWj9DYIvD8N5F8GV5YOVIgEoIeJBt/hEE+qbriiKFWTGBE6ToEccU8as96hneSSwXZ5BRbkbRQoAVQCjjI0eg2n8DwS8rAaU6NHJTfHCwAYLSBdzAC2IJ4GWjGBHdL6T4PaaRwEVAG8MAbRW71EW2ICgk38kVXNx3TPRCGERDxJX8B5ZI95T1JJi5d6VACfjHAuwL7ZYsYFa6T6Gw6YQeFLKHgWRFkPhlmjlbeyOAgUjfRHAII71YPr/8ADoPAbT75PBkVlkUlW8QuzO8hLKSHLO3rLVcUBQqx4wMKtAAdhxmcYwGMYwGM8+ILqxfsvPWAxnneLqxfsvnPWAxjMFgO5wM4zG4ccjnt78zgMYzzvF1Yv2XzgesYxgMYxgMYxgMYxgMYxgMYxgMYxgMYxgMYxgMYxgMYxgMYxgMYxgMYxgMYxgMYxgMYxgMYxgVqf0X3SyTb6dpmkQgshRXgSFhakG7RTfuriyT2afpkyuG8ckWTtLMQT8Z7T2IePjsPC4+UcmcYEHL0aTxZnVwPFZWu2BUKiJ5eZ2d/YSM1Do2ooj4Q1Vx68lg7VWy12exNe037bsOMCCk6RP64XUMAS2y2clQTYBN+txxyOBRHPJ2ydHZolVpPjElZ1fliFZmtbY3/AAnKX9R8qyYxgQc3R5SwIlHD2vygFTn1VCn1fVarHzQfdnmDpuoINzurBkok7gQq05oMbDNZANEcXxwZ7GBAP0jU0wGpI3KBRLnaQQbU7r9pN33A4A5606WRqJJ7FssYA54KCQEn22JDX1ZKYwGMYwGMYwGMYwGMYwGMZC9e6ummR5ZZJEjWu0Yay1BVXi2JJAr2nA7endVhnMoikVzDIYpK/lkUAlT7xf32PI525SfQcakQb5klhJpEj2KWCJfrSGv4juzsR5bgOSCcm9J1EyR71kkYVzsRHojuvA7g8VgTeM+Yaf071LLA3qjxpND6vhsSsesZ1PJADEbaVgeSDajjLZH1r4l5DI5MSBpQEUbD4YkIN9vVYHnyIwLHjIjTawyIro8pR1DKfCAtWFg0RY4OaH6wgmEBncTMniCMou8pdbgK5F/7YE9jIKbqu2aOFnlDyq7IPDW2Ee3f5cVuX786vFf50v4a/pgSeRH/ADwCSVCliPfe1tzeoiObWhV7679wPbmzxX+dL+Gv6Zo0OqkeONy0tsisajWrIBNcducCR0WsEgYhWXa20hq70DxRIrnOnIfS60yIsiSSMjqGVhGpDKwsEcdiDga0lzH4ku9VDFfDWwrFgD29qt92BMYyD6j1IwxtI7TbVomogTRIBNBSTV9hyazoWdiAQ8pB5BEakEfdgSmMh01Mhdl3S0AtfFrfN35e7Nviv86X8Nf0wJPGVzVaudZ4trSGIq28GMBgSyBGXijRJBB8mvyo9a6qTxGXdLQVT/DW7YsD5f5R/XAmMZBySv4yetL/AA5P8NfnRe7OnxX+dL+Gv6YG3qPU1h2budzAGv5VJClz7gzKD7LvyzOn6kryGMKwI3GzVHY2w9jfftY7ZBdNmaFZi803h75pbdF+LHiOXF1wg7i+1nmqA39D9IItZF42mnkljsruEVcjuKZQfPAseMipNSy8s8gF1yijk9hyM0T62RWrdJQRnsxqPkkedcDk4En1DV+Em6r9ZV70BvYLZPkBffOOPrinYNjHeQtrRXl2jHyqJFrya8x3yveiHpHPqvFEppkWFwIkDDbNEHBvkMN28BxVhewrmQ6iZPGicSTL4ayMR4a063GGUiueDY7chfKwQs2MiNRM4VvWl7H/AA19n1Zz9I1U7RJ4rP4oAD7IwVLUDYsWAQQaPa65rAn8ZFJqWN08ho0aRTR9h44OR/WOsSQR6iT41hBCZduxQWIEhIJrgeoOa9uBZCchOm+kYliSTwz64jICMHA8SPxKLHbyB3+tfbxw+jvWJphKJGbfFIEOyIrwY45BuDjg+v2BIqvOwO3qEj7R60v8SL/DX6RfdgTGlnDorgEB1DAHggEXz7825GeK/wA6X8Nf0zl6nI/ht60vdf8ADX5w92BO4yM8V/nS/hr+metLqH8UISxBRm9ZQpsFRxX/APR/pgSOMYwGMYwGMYwGMYwGVL0t6f4jKwFtE29fippNrGJkV6XiQqXBoezzIo23OHrnTzqNPLCsrwmRSokjNOl+YwKP6P8ASGh1DhXmaIR04mXUyjxSVdCpc8Haz7qofI4yd0fT0hTaiD2/wZ7Y1Vk33oAewAAcADJ3pejaNaZy5O3k9/VUKLJ+UTtsnzJzswPiy9J1QECNC0gTUdPYyLptRGW2O5lZ0bzUbdzjg2Kog1cJ+ktJpHiBG6WMLUunmdU9RVK7eOOCeb5JPuy84wK1ptPtRVJDEAAt4E4uhV0DQzzJo1Lq9La3/gT3yKq74HJ4+r2ZZ8YFMk6UTq0ntAqxNHXwabedzBjb3deqtAew+3JLwx7B+DqP1yw54m+Sa70fOv6+X14FRKMNSTY8IxopTwJ/VYtJTg350AR9Rvggknig08bTvHCqogLSxzRgGgKJZgAbzf6Gvq5TNLrNKdN6yrGhl8ViqFiGNGu7fbXb2yvpD6OabWoiaqISojiRQWZRuAIF7SLFE8HjnAg+haRUiRVQKgVCoEE4AtRYABqr548yc5dO0EupkeJopHiWONikcrlbaXejFWta4JU+ajL0qgCgKA4r3ZFejvo3pdCjR6WERKzbmoliT7yxJ+odhgVjrvXNPFNBpmNzzuhRFhnJoSC2NtwvDc/5T7Ml44QiH1Qa3UBDP2slQOfZXGWQoLBoWOxrkX35z1gUH0T102pWSWfRPpDv2rHJHOzMqjh+K23uIr/L3yd8Mewfgz/rlhxgUHpGj1bTTtqxCI922BY4tQTsDXbE1yaX+vbJZIfjWO0VsQX4M9WC9+fvH35aMYFC6R6OyRaqfUSauSYS2EiaCdY4VJulG4+QUXx2Ptzs6/0x59PJFFOdO7gASpBOXQWCathyQCL8ry44wKPH0hYtGIZG8cqmx3kgnLS2fXLWTe4k8G+/nklpdBFEoSKKONBdKmnmRRZs0F4HOWOWMMCCLBz3gfPfSfoEGpeLx1LCEb0Xw9Qqs5ZQAy3618D7ffktq4TuJVL+KcCoZ+9rQ5NWcnp+lo+oinay0Suqj+UF9ttXtAUgH2M3tzuwPnPoZoZI/FSSNdqrCqyDTamLxSqFSWR+QyqIwWHBoAVtIzo6V6OSR6rUaiXVyTrLYSFoJxFCpINKNxvgKL4ujffL9jAovpRBq2jVdEIQzNTtJFqPVSuSBzZ/8+qQm04SN677Sb8GcchK4547DLVmvURbkZbrcCL9lisCj+ivo9p9IsiQrwzB2LR6h2LlRYJvyFf6jnR1fSsyakICGaDarLBOSG+N+SCeSLHH1Zaul6BIIkij+SigCzZPtJJ5JJsknuSc6sCheiumkVZlljValpGXT6mNZFEcY3hGNp624EHzUkcEZjqPo7JLrIdR8LkSGIc6ZYJxHIwJO5ju55K8EH5HleX7GBWtNptqKpYuVABdoZtzED5R20LPuAHuyH676OvqJtO66uSGOFtzxRwThZ6YGnO7txVUe5y+4wK3Bp9oonebJtoZr5JNerQ4uhx2A7509MiqewOPDYWI5EF7koXJ37Ht7Dk3jAYxjAYxjAYxjAYzBOZwGM8yvQJ9gJ+7OOKeZlB8KPkA/wAVvP8A+rA7sZH/AAyT1fVh9f5Pxx9axYr4vnjNviT/AEcf4rftYHXjOTxJ/o4/xW/ax4k/0cf4rftYHXjOTxJ/o4/xW/ax4k/0cf4rftYHXnL1DSmRVANbWVqItW2m9pH/AJRAPNVmPEn+jj/Fb9rHiT/Rx/it+1gc+m6a6yK3inYt1GLVfMAVdAAGq7eqPPHU+nSSBQs23bZsrZ3WCjUpA9WjwR/N7s6PEn+jj/Fb9rHiT/Rx/it+1gZTTsE2+Ib2Fb9/k1nmx9eeOn6N473SlxQAuz287JPP6c8568Sb6OO//db9v68eJP8ARx/it+1gcuu6bK8m9ZtoraBRsAlbFhgB8m7q+auhnvrHTDNt9YLQcXVkbxVrzwR3HvrN/iT/AEcf4rftY8Sf6OP8Vv2sDjg6XKpX49qVga5oqAPVPPuPPnu5usktVGzKQrbSa5+3kcEHkcWPbmnxJ/o4/wAVv2seJP8ARx/it+1gR/T+m6hWRn1BICruTk2wsk7t3PJr2UBkvqEJRgrbWIIDVe0kcGvOs0eJP9HH+K37WapdXMrIPCj9ckD41uKUt9H/AJcDn0vTpt6u8vqqXOzlu5G3knyVf+ts6tfo5HUBJSpBJv3EEV6pXtfF+wd8PqJRVpELNC5WFk9h/Dz34k/0cf4rftYGqLRSiKRTMS7WQ5HySQBwL7WP6/bm7QaYxggtuJN3/wDFRzfnxf25jxJ/o4/xW/ax4k/0cf4rftYHJ1DQzPKSkxjTYoFE8tb7gVBHcFPW7jbxkoikAAmzVX/3zm8Sf6OP8Vv2seJP9HH+K37WB0otAAkn3mrP3cZH6XRSq4Zpty7CpWjyxN7+WIHFcAUOfKgN/iT/AEcf4rftZvhLEeuAD7AxYfeQP9sCP6h02SRoyJq8PnkGyaZTypAFhu9ceVZ0TaZzCEEnrUoLkd6I3diCNwBFg8XedmMCL6V0x4iu+XxNqso4qgdlAcmgAn/fJTGMDDjg1xkGOjz0B8Ka6AJ9Y2d1k/K4sAD6icncYHLo9OyoqtIWKkknuWFmgd1nsRz34zjm6ZIZWcTUDVAA2AAaHyq4LXVUa5vJbGB5juhurdQuu1+dX5Z6xjAYxjAYxjAYxjA59dpRKhRiQDXb3EH7uOR7Mj+r9VeGSCNI94c/GMzbdkYKJY+c5eRKXzAb3Z29TS0ogHkd4zKP9I/3z5PrOqQPq4pdZLFp4EJbTxDSufGG4Kk0+2wqFwSgJAtQT2wPr862rAdyCPvGNOhCKD3AA+4ZU5XrULGIVYOtlhpWqMDedxUnkEgCx5svBFkdzwAAnYnA/wD03/XAl4tCFVFDNtj27Rx2VQoB457X7bOdeVrTxhkVtkfrKD/c38xftzZ8HHzE/Jv+uBYcZXvg4+Yn5N/1zm0E0cykosZ2syMPgb2rIaIPP2/UQcCVfT6je5DCju2ksaAKAINvaw+4mwePPyHZoElAbxWDHd6pHzaHfgc7t32VkP8ABx8xPyb/AK54hRHVWVYyrAEEaN6IIsHvgWTGVySIAE7E4BP9zby+3NWheOWNZI1jKOLB+Bv9x54I8x5EYFoxlW6iPDikdYo3ZEZlX4Iy7iqkgWTQsjvmyBFZQwjUX5HRtYPYg03cGx9mBYZy21totqNX2vyv3Zp6YkixhZTuZSRu4tgCdrGvMrV++8r8cA8Z/UT+HH/6N/nS+V8Z7giBaQFE4YAf2NuBsU+32k4Fnxle+Dj5ifk3/XHwcfMT8m/64FhxlYjiBdxsSgFr+xt53fn7s3fBx8xPyb/rgWHObUwkvER2ViT9RRl/3IyHMA+Yn5N/1ylaWXxOoaJ6iqSHUP8AFwM8RtdOQV7eIvJpqHB7c4H0ODSyM7+KbQssiAEeqVPC8eXqo3vLN5cZJ5V5I/jEXalFXJ/sbeRSvO/M5v8Ag4+Yn5N/1wLDmueYKLPYlV+1mCj+pGQXwcfMT8m/65Ddb6npo5YdO7xLPM8Zjj+CPuYCRbPB4HB71dHAvWMr3wcfMT8m/wCuaNdJFDG8svhJGgLMzaNwFA7k84Fg0etSTfsYExuY3HmrCjR9nBB+phnHNppjqNysRHUf83HqmUyep7WDRi/8pPlzWvR2SGdBPAI3jlMlONG9MBIQvcg/P/8AKyQ0sA3Teonyx/6Nz/hx+/jAnOnRzC/GdW4Wq+dbbv5RxW2vtztysaVAy2Y4/lMONG/8rFR5+7N3wcfMT8m/64FhzTq9Ssa7murUce1mCj+pGVXrCzKqDTx6cyM9fG6SVV27WY/Is36o/rkdPBr9oLJ08Hco/uWobaWYLYthfyvdgfQcZQZtDrQrMZdIu0E0vTZSDQvu03GSXUdVDp4WmnMUcaAFmbRvQugPPmyQKHtwLZjKZNqlk0jT6UQvvjLRMdHIEJI9QnzAuvL7MejvTp44EXVvHNPyWcaIgcngDaqWB7dowLnjKf0Z5JEbx9NFFIrFSq6ZpBV2pBB81KmveR5ZH+i4rq8w4A+B3QjMQ/vc4+Sfq7+6vLA+gYxjAYxjAYxjA59bEWWgLN/PaP8A6k5+zKPqenRyHUaZJELp4cUqeNKxjSZXSNWBFNxKa8qAsHm/oGci9MhEjSiMB2ILEcbmA2hmA4ZgvAY8gcYHFH01wAAvAAA/tU/YfZkH6Y9Qm0kKsmjm1TyOIwkWp1BI3A+sx2naOPvIy6ZHa/rMcLhHuyARVc3u9p8ghwOXS9OkCICvIUA/2qfuB7hm34A/zT+an/TO7QatZUDrdG+9XwSD2PtBzowKx17Wx6OFp9S3hxrxfwnUEknsAAtkn2Z49H4jNEk8YuOVFZT8JnWwSxBqrHBHfJTr+thRdk0YkVlZ9rBWQ+GV7hvey9ga7+Wdej6hG6FkvarbO3mKHAH14ET1KRNOu+d0iT5z6yZF+8ivPOb0d6cRCgjX4sojLWpnCjctmgBQ55/+WPTWPQzhYNam+NCJq3lKYcLwGBawze7jJro2uSVWEYASNgi0QQR4aOOB8nh6r3fYArfpd1mDQxbtS+zxLVB8I1LsxryVVP2ntkrounvRO3hqI/tU47qtnt7bzf17XQRmMTIj+tuXcFOzaPlLu8/LjtflkrBKGVWHZgCL78i8Ck+l2ungMMEein1DaotHuj1E5SIcAs520PlXRqwrcissCdOcX6vck/3qfz+zN+t61HFJ4bXu2q3lXrllUWSOSUb3ce8Z3CYbd3NVfY3Xft3+zAhZOmSgu6ruYoAF+FTiyu8i2rz3D6qyJ9GOm9QKF9YqRytIzGOPUTBdmxVUMbfkFSbDeYy36icIjObpQTwLJrmgPM+7NHT+pJNey+KPPvLDuPerf0PYiw5fgD/NP5qf9M8voZKNJZrgfCpxZ+7JbeLrzq+xr7+32Zy9R6isO3cCdxoVXcsqgckebD+uBVvRnp3UGUyaxUjcuajj1M1eGBShjb82SbB8h7xk/wDAH+afzU/6Zu0PWIpW2qTe3cLqiCAeDfJog8dr5yQwIn4A/wA0/mp/0yHk9FZDq4tTuFRrKuzxprPiiP8An7rXh+zm/dluxgUjT9O6jJq5TIiRaZBUJXUzNI9shYkkkAEKRRUEbuLq8sPwB/mn81P+mND1+KSUxA+tuIXkGwEVySAbX5R4/wAp+rJSRwASew9gJ/oMCL+AP80/mp/0zkl9HUaVZ200bTINqymeUyKOeFcruA9ZuAf5j7csOQ59JIbYetas6kUCSUYoaAPPrAj/AHqxgevgD/NP5qf9M06vo3io0csSyIwpkfUTMrD2FStHJqJwwDDsQCPqOa9ZPsXdxwVHJruwHf7cCK03SPDRUjiCIopVXUzKqgeQAFAZGdeaTRwT6gQSzkEMIotROXJIRK4HbiyfIX7MsvT9ak0YkQ2puu3kSD2+rHUNYsKb2BItV4q7dgi9yB3YdzgQPo/ppn08bvC0TSAuY21U4ZN7FtpodxeSPwB/mn81P+mNF6QwSsFRuSWHNCioUm+b/nUfXx5Z2nqEQ/xY/wDWv64EFqFuWJQRu8QivhU92I393GRnXddMmq02kTRzy+MVdpl1E/hRKjgncxWr9U8WO472M79P0mIa99Y3UHcFdqQGVfBj4AJCg8+f+o98sP8AzGH6WP8A1r+uBVfSz0Y1eqjSODVPpPWt2SeZ2daraCSNv18+WdvWOiiVFjlhWSNnUFH1Ezq1ci1Za7gfdk7/AMxh+lj/ANa/rkd12TSzReHKwdGZbCSbSKNg2jBqsC6PnzxeBwdT0qxQ7KSMAKqL8KlUdwFVVoD2AAZJ/AX+afzU/wCmV6PpfTIFaSLQafxEBdGYQu5ccqAdzOGJ8+Pry1LLI/KNEF9vMt+3sVr7zgci9OcXSVZs/wBqn5Pt7ZxdG9HHi1r6pnFPD4Ozc8hvxpJd25//AHKr3X55OwQsCWaTcSKoDao+ocm/rOdGAxjGAxjGAxjGAxjGAxjGAAxjGB4aFSwYgbgCAfMBqsfbtH3Z7xjAxWZxjAVjGMDBGZxjAYxjAYrGMDFZnGMBjGMDFZnGMBmKzOMBjGMBniaFWFMARYajzypDKfsIB+zPeMDFY2j2ZnGBjaPZjaPZmcYGNo9mNo9mZxgY2j2YAzOMBjGMBjGMBjGMD//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45412" name="AutoShape 4" descr="data:image/jpeg;base64,/9j/4AAQSkZJRgABAQAAAQABAAD/2wCEAAkGBxMTEhQUExIWFRQVGBoXGRgYGBoVFxcZGBobGRgbHBoYHSghGB8lHRgYLTEhJikrLi8uFx80OTMsOCktLisBCgoKBQUFDgUFDisZExkrKysrKysrKysrKysrKysrKysrKysrKysrKysrKysrKysrKysrKysrKysrKysrKysrK//AABEIAI8BYQMBIgACEQEDEQH/xAAbAAEAAgMBAQAAAAAAAAAAAAAABQYBAwQCB//EAEQQAAICAQMCAgQMAwYFBAMAAAECAxEABBIhBTETQQYiUWEUIzJSU3GBkZOU0dMzQqEkNENikrEHFaLB8ERzgoMWVHL/xAAUAQEAAAAAAAAAAAAAAAAAAAAA/8QAFBEBAAAAAAAAAAAAAAAAAAAAAP/aAAwDAQACEQMRAD8A+44xjAYxjAYxjAYxjAYxjAYxjAYxjAYxmrVTrGjO5pUUsx9gUWT9wwNuMrMfpQ3wJdc8IGnMTTkB7kWMIXTggBmYBRVii3cgXniT0rZG0ySRKr6uCSWIBywDRIJGjY7fmnhgPI8drC04yiaH/iA0mnmmXTqRFol1hKybkViGY6d22epJtAPnwwNDi9vWPTttPHKW04MkelTVqA52SRswRhu2WrKxHFGwQfaAF2xlS6n6XNFEkwSGSJ9RHpw4lIUb3MTte3+Rhz5EeYrGi9M/FOmjENS6qWdIzuuJo9PZadWob0YbStAXvHNc4FtxkBoPSPxYtWRHUukeSN1LWrFFDqQ1XTKV8rFkc1zCv6fMunSV9OAZdC2ujAkJVhGqvJEx22pAZaaiDZ7VyF5xkN6PdYbUqXCx7Nqesjl/jGXc6H1R8kMnrA8kkUK5ielemTSLpmeAINVLNAhVy22WFpANwKj1WETcjtwK8wFvxlN9HPTR9X8HQQqks8c0xG8skccUngjnaC7M9cUKFnyo6h/xCQrHuRYnfxkHiuViOohfwzCJQpAsgkMQOK4skALvjMDM4DGMYDGMYDGMYDGMYDGMYDGMYDGMYDGMYDGMYDGMYDGMYDGMYDGMYDGMYDGMYDPMiBgVIsEEEHsQeCM9YwITSejMSQfBS8j6bY0QicqQI2BXbuChyApoWSe3cgHPC+i0dxlpJHaGFoYmbZcauArMKSi5VVFtfC9uTc9jAqMP/D/TpG0aSzqsmlGkkox3JGAVVm+LoyKpIDADg83nRr/QmCaKWN5JSZYU05ktN6xIdwRfU2izZJ22fbwKs2MCA6j6LLOFEmomIWWKYAeEAGhbcooRUQWNnzPtrjNWj9DYIvD8N5F8GV5YOVIgEoIeJBt/hEE+qbriiKFWTGBE6ToEccU8as96hneSSwXZ5BRbkbRQoAVQCjjI0eg2n8DwS8rAaU6NHJTfHCwAYLSBdzAC2IJ4GWjGBHdL6T4PaaRwEVAG8MAbRW71EW2ICgk38kVXNx3TPRCGERDxJX8B5ZI95T1JJi5d6VACfjHAuwL7ZYsYFa6T6Gw6YQeFLKHgWRFkPhlmjlbeyOAgUjfRHAII71YPr/8ADoPAbT75PBkVlkUlW8QuzO8hLKSHLO3rLVcUBQqx4wMKtAAdhxmcYwGMYwGM8+ILqxfsvPWAxnneLqxfsvnPWAxjMFgO5wM4zG4ccjnt78zgMYzzvF1Yv2XzgesYxgMYxgMYxgMYxgMYxgMYxgMYxgMYxgMYxgMYxgMYxgMYxgMYxgMYxgMYxgMYxgMYxgMYxgVqf0X3SyTb6dpmkQgshRXgSFhakG7RTfuriyT2afpkyuG8ckWTtLMQT8Z7T2IePjsPC4+UcmcYEHL0aTxZnVwPFZWu2BUKiJ5eZ2d/YSM1Do2ooj4Q1Vx68lg7VWy12exNe037bsOMCCk6RP64XUMAS2y2clQTYBN+txxyOBRHPJ2ydHZolVpPjElZ1fliFZmtbY3/AAnKX9R8qyYxgQc3R5SwIlHD2vygFTn1VCn1fVarHzQfdnmDpuoINzurBkok7gQq05oMbDNZANEcXxwZ7GBAP0jU0wGpI3KBRLnaQQbU7r9pN33A4A5606WRqJJ7FssYA54KCQEn22JDX1ZKYwGMYwGMYwGMYwGMYwGMZC9e6ummR5ZZJEjWu0Yay1BVXi2JJAr2nA7endVhnMoikVzDIYpK/lkUAlT7xf32PI525SfQcakQb5klhJpEj2KWCJfrSGv4juzsR5bgOSCcm9J1EyR71kkYVzsRHojuvA7g8VgTeM+Yaf071LLA3qjxpND6vhsSsesZ1PJADEbaVgeSDajjLZH1r4l5DI5MSBpQEUbD4YkIN9vVYHnyIwLHjIjTawyIro8pR1DKfCAtWFg0RY4OaH6wgmEBncTMniCMou8pdbgK5F/7YE9jIKbqu2aOFnlDyq7IPDW2Ee3f5cVuX786vFf50v4a/pgSeRH/ADwCSVCliPfe1tzeoiObWhV7679wPbmzxX+dL+Gv6Zo0OqkeONy0tsisajWrIBNcducCR0WsEgYhWXa20hq70DxRIrnOnIfS60yIsiSSMjqGVhGpDKwsEcdiDga0lzH4ku9VDFfDWwrFgD29qt92BMYyD6j1IwxtI7TbVomogTRIBNBSTV9hyazoWdiAQ8pB5BEakEfdgSmMh01Mhdl3S0AtfFrfN35e7Nviv86X8Nf0wJPGVzVaudZ4trSGIq28GMBgSyBGXijRJBB8mvyo9a6qTxGXdLQVT/DW7YsD5f5R/XAmMZBySv4yetL/AA5P8NfnRe7OnxX+dL+Gv6YG3qPU1h2budzAGv5VJClz7gzKD7LvyzOn6kryGMKwI3GzVHY2w9jfftY7ZBdNmaFZi803h75pbdF+LHiOXF1wg7i+1nmqA39D9IItZF42mnkljsruEVcjuKZQfPAseMipNSy8s8gF1yijk9hyM0T62RWrdJQRnsxqPkkedcDk4En1DV+Em6r9ZV70BvYLZPkBffOOPrinYNjHeQtrRXl2jHyqJFrya8x3yveiHpHPqvFEppkWFwIkDDbNEHBvkMN28BxVhewrmQ6iZPGicSTL4ayMR4a063GGUiueDY7chfKwQs2MiNRM4VvWl7H/AA19n1Zz9I1U7RJ4rP4oAD7IwVLUDYsWAQQaPa65rAn8ZFJqWN08ho0aRTR9h44OR/WOsSQR6iT41hBCZduxQWIEhIJrgeoOa9uBZCchOm+kYliSTwz64jICMHA8SPxKLHbyB3+tfbxw+jvWJphKJGbfFIEOyIrwY45BuDjg+v2BIqvOwO3qEj7R60v8SL/DX6RfdgTGlnDorgEB1DAHggEXz7825GeK/wA6X8Nf0zl6nI/ht60vdf8ADX5w92BO4yM8V/nS/hr+metLqH8UISxBRm9ZQpsFRxX/APR/pgSOMYwGMYwGMYwGMYwGVL0t6f4jKwFtE29fippNrGJkV6XiQqXBoezzIo23OHrnTzqNPLCsrwmRSokjNOl+YwKP6P8ASGh1DhXmaIR04mXUyjxSVdCpc8Haz7qofI4yd0fT0hTaiD2/wZ7Y1Vk33oAewAAcADJ3pejaNaZy5O3k9/VUKLJ+UTtsnzJzswPiy9J1QECNC0gTUdPYyLptRGW2O5lZ0bzUbdzjg2Kog1cJ+ktJpHiBG6WMLUunmdU9RVK7eOOCeb5JPuy84wK1ptPtRVJDEAAt4E4uhV0DQzzJo1Lq9La3/gT3yKq74HJ4+r2ZZ8YFMk6UTq0ntAqxNHXwabedzBjb3deqtAew+3JLwx7B+DqP1yw54m+Sa70fOv6+X14FRKMNSTY8IxopTwJ/VYtJTg350AR9Rvggknig08bTvHCqogLSxzRgGgKJZgAbzf6Gvq5TNLrNKdN6yrGhl8ViqFiGNGu7fbXb2yvpD6OabWoiaqISojiRQWZRuAIF7SLFE8HjnAg+haRUiRVQKgVCoEE4AtRYABqr548yc5dO0EupkeJopHiWONikcrlbaXejFWta4JU+ajL0qgCgKA4r3ZFejvo3pdCjR6WERKzbmoliT7yxJ+odhgVjrvXNPFNBpmNzzuhRFhnJoSC2NtwvDc/5T7Ml44QiH1Qa3UBDP2slQOfZXGWQoLBoWOxrkX35z1gUH0T102pWSWfRPpDv2rHJHOzMqjh+K23uIr/L3yd8Mewfgz/rlhxgUHpGj1bTTtqxCI922BY4tQTsDXbE1yaX+vbJZIfjWO0VsQX4M9WC9+fvH35aMYFC6R6OyRaqfUSauSYS2EiaCdY4VJulG4+QUXx2Ptzs6/0x59PJFFOdO7gASpBOXQWCathyQCL8ry44wKPH0hYtGIZG8cqmx3kgnLS2fXLWTe4k8G+/nklpdBFEoSKKONBdKmnmRRZs0F4HOWOWMMCCLBz3gfPfSfoEGpeLx1LCEb0Xw9Qqs5ZQAy3618D7ffktq4TuJVL+KcCoZ+9rQ5NWcnp+lo+oinay0Suqj+UF9ttXtAUgH2M3tzuwPnPoZoZI/FSSNdqrCqyDTamLxSqFSWR+QyqIwWHBoAVtIzo6V6OSR6rUaiXVyTrLYSFoJxFCpINKNxvgKL4ujffL9jAovpRBq2jVdEIQzNTtJFqPVSuSBzZ/8+qQm04SN677Sb8GcchK4547DLVmvURbkZbrcCL9lisCj+ivo9p9IsiQrwzB2LR6h2LlRYJvyFf6jnR1fSsyakICGaDarLBOSG+N+SCeSLHH1Zaul6BIIkij+SigCzZPtJJ5JJsknuSc6sCheiumkVZlljValpGXT6mNZFEcY3hGNp624EHzUkcEZjqPo7JLrIdR8LkSGIc6ZYJxHIwJO5ju55K8EH5HleX7GBWtNptqKpYuVABdoZtzED5R20LPuAHuyH676OvqJtO66uSGOFtzxRwThZ6YGnO7txVUe5y+4wK3Bp9oonebJtoZr5JNerQ4uhx2A7509MiqewOPDYWI5EF7koXJ37Ht7Dk3jAYxjAYxjAYxjAYzBOZwGM8yvQJ9gJ+7OOKeZlB8KPkA/wAVvP8A+rA7sZH/AAyT1fVh9f5Pxx9axYr4vnjNviT/AEcf4rftYHXjOTxJ/o4/xW/ax4k/0cf4rftYHXjOTxJ/o4/xW/ax4k/0cf4rftYHXnL1DSmRVANbWVqItW2m9pH/AJRAPNVmPEn+jj/Fb9rHiT/Rx/it+1gc+m6a6yK3inYt1GLVfMAVdAAGq7eqPPHU+nSSBQs23bZsrZ3WCjUpA9WjwR/N7s6PEn+jj/Fb9rHiT/Rx/it+1gZTTsE2+Ib2Fb9/k1nmx9eeOn6N473SlxQAuz287JPP6c8568Sb6OO//db9v68eJP8ARx/it+1gcuu6bK8m9ZtoraBRsAlbFhgB8m7q+auhnvrHTDNt9YLQcXVkbxVrzwR3HvrN/iT/AEcf4rftY8Sf6OP8Vv2sDjg6XKpX49qVga5oqAPVPPuPPnu5usktVGzKQrbSa5+3kcEHkcWPbmnxJ/o4/wAVv2seJP8ARx/it+1gR/T+m6hWRn1BICruTk2wsk7t3PJr2UBkvqEJRgrbWIIDVe0kcGvOs0eJP9HH+K37WapdXMrIPCj9ckD41uKUt9H/AJcDn0vTpt6u8vqqXOzlu5G3knyVf+ts6tfo5HUBJSpBJv3EEV6pXtfF+wd8PqJRVpELNC5WFk9h/Dz34k/0cf4rftYGqLRSiKRTMS7WQ5HySQBwL7WP6/bm7QaYxggtuJN3/wDFRzfnxf25jxJ/o4/xW/ax4k/0cf4rftYHJ1DQzPKSkxjTYoFE8tb7gVBHcFPW7jbxkoikAAmzVX/3zm8Sf6OP8Vv2seJP9HH+K37WB0otAAkn3mrP3cZH6XRSq4Zpty7CpWjyxN7+WIHFcAUOfKgN/iT/AEcf4rftZvhLEeuAD7AxYfeQP9sCP6h02SRoyJq8PnkGyaZTypAFhu9ceVZ0TaZzCEEnrUoLkd6I3diCNwBFg8XedmMCL6V0x4iu+XxNqso4qgdlAcmgAn/fJTGMDDjg1xkGOjz0B8Ka6AJ9Y2d1k/K4sAD6icncYHLo9OyoqtIWKkknuWFmgd1nsRz34zjm6ZIZWcTUDVAA2AAaHyq4LXVUa5vJbGB5juhurdQuu1+dX5Z6xjAYxjAYxjAYxjA59dpRKhRiQDXb3EH7uOR7Mj+r9VeGSCNI94c/GMzbdkYKJY+c5eRKXzAb3Z29TS0ogHkd4zKP9I/3z5PrOqQPq4pdZLFp4EJbTxDSufGG4Kk0+2wqFwSgJAtQT2wPr862rAdyCPvGNOhCKD3AA+4ZU5XrULGIVYOtlhpWqMDedxUnkEgCx5svBFkdzwAAnYnA/wD03/XAl4tCFVFDNtj27Rx2VQoB457X7bOdeVrTxhkVtkfrKD/c38xftzZ8HHzE/Jv+uBYcZXvg4+Yn5N/1zm0E0cykosZ2syMPgb2rIaIPP2/UQcCVfT6je5DCju2ksaAKAINvaw+4mwePPyHZoElAbxWDHd6pHzaHfgc7t32VkP8ABx8xPyb/AK54hRHVWVYyrAEEaN6IIsHvgWTGVySIAE7E4BP9zby+3NWheOWNZI1jKOLB+Bv9x54I8x5EYFoxlW6iPDikdYo3ZEZlX4Iy7iqkgWTQsjvmyBFZQwjUX5HRtYPYg03cGx9mBYZy21totqNX2vyv3Zp6YkixhZTuZSRu4tgCdrGvMrV++8r8cA8Z/UT+HH/6N/nS+V8Z7giBaQFE4YAf2NuBsU+32k4Fnxle+Dj5ifk3/XHwcfMT8m/64FhxlYjiBdxsSgFr+xt53fn7s3fBx8xPyb/rgWHObUwkvER2ViT9RRl/3IyHMA+Yn5N/1ylaWXxOoaJ6iqSHUP8AFwM8RtdOQV7eIvJpqHB7c4H0ODSyM7+KbQssiAEeqVPC8eXqo3vLN5cZJ5V5I/jEXalFXJ/sbeRSvO/M5v8Ag4+Yn5N/1wLDmueYKLPYlV+1mCj+pGQXwcfMT8m/65Ddb6npo5YdO7xLPM8Zjj+CPuYCRbPB4HB71dHAvWMr3wcfMT8m/wCuaNdJFDG8svhJGgLMzaNwFA7k84Fg0etSTfsYExuY3HmrCjR9nBB+phnHNppjqNysRHUf83HqmUyep7WDRi/8pPlzWvR2SGdBPAI3jlMlONG9MBIQvcg/P/8AKyQ0sA3Teonyx/6Nz/hx+/jAnOnRzC/GdW4Wq+dbbv5RxW2vtztysaVAy2Y4/lMONG/8rFR5+7N3wcfMT8m/64FhzTq9Ssa7murUce1mCj+pGVXrCzKqDTx6cyM9fG6SVV27WY/Is36o/rkdPBr9oLJ08Hco/uWobaWYLYthfyvdgfQcZQZtDrQrMZdIu0E0vTZSDQvu03GSXUdVDp4WmnMUcaAFmbRvQugPPmyQKHtwLZjKZNqlk0jT6UQvvjLRMdHIEJI9QnzAuvL7MejvTp44EXVvHNPyWcaIgcngDaqWB7dowLnjKf0Z5JEbx9NFFIrFSq6ZpBV2pBB81KmveR5ZH+i4rq8w4A+B3QjMQ/vc4+Sfq7+6vLA+gYxjAYxjAYxjA59bEWWgLN/PaP8A6k5+zKPqenRyHUaZJELp4cUqeNKxjSZXSNWBFNxKa8qAsHm/oGci9MhEjSiMB2ILEcbmA2hmA4ZgvAY8gcYHFH01wAAvAAA/tU/YfZkH6Y9Qm0kKsmjm1TyOIwkWp1BI3A+sx2naOPvIy6ZHa/rMcLhHuyARVc3u9p8ghwOXS9OkCICvIUA/2qfuB7hm34A/zT+an/TO7QatZUDrdG+9XwSD2PtBzowKx17Wx6OFp9S3hxrxfwnUEknsAAtkn2Z49H4jNEk8YuOVFZT8JnWwSxBqrHBHfJTr+thRdk0YkVlZ9rBWQ+GV7hvey9ga7+Wdej6hG6FkvarbO3mKHAH14ET1KRNOu+d0iT5z6yZF+8ivPOb0d6cRCgjX4sojLWpnCjctmgBQ55/+WPTWPQzhYNam+NCJq3lKYcLwGBawze7jJro2uSVWEYASNgi0QQR4aOOB8nh6r3fYArfpd1mDQxbtS+zxLVB8I1LsxryVVP2ntkrounvRO3hqI/tU47qtnt7bzf17XQRmMTIj+tuXcFOzaPlLu8/LjtflkrBKGVWHZgCL78i8Ck+l2ungMMEein1DaotHuj1E5SIcAs520PlXRqwrcissCdOcX6vck/3qfz+zN+t61HFJ4bXu2q3lXrllUWSOSUb3ce8Z3CYbd3NVfY3Xft3+zAhZOmSgu6ruYoAF+FTiyu8i2rz3D6qyJ9GOm9QKF9YqRytIzGOPUTBdmxVUMbfkFSbDeYy36icIjObpQTwLJrmgPM+7NHT+pJNey+KPPvLDuPerf0PYiw5fgD/NP5qf9M8voZKNJZrgfCpxZ+7JbeLrzq+xr7+32Zy9R6isO3cCdxoVXcsqgckebD+uBVvRnp3UGUyaxUjcuajj1M1eGBShjb82SbB8h7xk/wDAH+afzU/6Zu0PWIpW2qTe3cLqiCAeDfJog8dr5yQwIn4A/wA0/mp/0yHk9FZDq4tTuFRrKuzxprPiiP8An7rXh+zm/dluxgUjT9O6jJq5TIiRaZBUJXUzNI9shYkkkAEKRRUEbuLq8sPwB/mn81P+mND1+KSUxA+tuIXkGwEVySAbX5R4/wAp+rJSRwASew9gJ/oMCL+AP80/mp/0zkl9HUaVZ200bTINqymeUyKOeFcruA9ZuAf5j7csOQ59JIbYetas6kUCSUYoaAPPrAj/AHqxgevgD/NP5qf9M06vo3io0csSyIwpkfUTMrD2FStHJqJwwDDsQCPqOa9ZPsXdxwVHJruwHf7cCK03SPDRUjiCIopVXUzKqgeQAFAZGdeaTRwT6gQSzkEMIotROXJIRK4HbiyfIX7MsvT9ak0YkQ2puu3kSD2+rHUNYsKb2BItV4q7dgi9yB3YdzgQPo/ppn08bvC0TSAuY21U4ZN7FtpodxeSPwB/mn81P+mNF6QwSsFRuSWHNCioUm+b/nUfXx5Z2nqEQ/xY/wDWv64EFqFuWJQRu8QivhU92I393GRnXddMmq02kTRzy+MVdpl1E/hRKjgncxWr9U8WO472M79P0mIa99Y3UHcFdqQGVfBj4AJCg8+f+o98sP8AzGH6WP8A1r+uBVfSz0Y1eqjSODVPpPWt2SeZ2daraCSNv18+WdvWOiiVFjlhWSNnUFH1Ezq1ci1Za7gfdk7/AMxh+lj/ANa/rkd12TSzReHKwdGZbCSbSKNg2jBqsC6PnzxeBwdT0qxQ7KSMAKqL8KlUdwFVVoD2AAZJ/AX+afzU/wCmV6PpfTIFaSLQafxEBdGYQu5ccqAdzOGJ8+Pry1LLI/KNEF9vMt+3sVr7zgci9OcXSVZs/wBqn5Pt7ZxdG9HHi1r6pnFPD4Ozc8hvxpJd25//AHKr3X55OwQsCWaTcSKoDao+ocm/rOdGAxjGAxjGAxjGAxjGAxjGAAxjGB4aFSwYgbgCAfMBqsfbtH3Z7xjAxWZxjAVjGMDBGZxjAYxjAYrGMDFZnGMBjGMDFZnGMBmKzOMBjGMBniaFWFMARYajzypDKfsIB+zPeMDFY2j2ZnGBjaPZjaPZmcYGNo9mNo9mZxgY2j2YAzOMBjGMBjGMBjGMD//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45414" name="Picture 6" descr="https://encrypted-tbn1.gstatic.com/images?q=tbn:ANd9GcRmTuI9HQDEUhzViyHbuxJJ_1I5gdXRyMJ_W4gj8lJJdeQ8dZy4"/>
          <p:cNvPicPr>
            <a:picLocks noChangeAspect="1" noChangeArrowheads="1"/>
          </p:cNvPicPr>
          <p:nvPr/>
        </p:nvPicPr>
        <p:blipFill>
          <a:blip r:embed="rId2" cstate="print"/>
          <a:srcRect/>
          <a:stretch>
            <a:fillRect/>
          </a:stretch>
        </p:blipFill>
        <p:spPr bwMode="auto">
          <a:xfrm>
            <a:off x="2627784" y="4725144"/>
            <a:ext cx="3932013" cy="1800200"/>
          </a:xfrm>
          <a:prstGeom prst="rect">
            <a:avLst/>
          </a:prstGeom>
          <a:noFill/>
          <a:ln w="76200">
            <a:solidFill>
              <a:schemeClr val="tx1"/>
            </a:solidFill>
          </a:ln>
        </p:spPr>
      </p:pic>
    </p:spTree>
  </p:cSld>
  <p:clrMapOvr>
    <a:masterClrMapping/>
  </p:clrMapOvr>
  <p:transition>
    <p:pull dir="l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188640"/>
            <a:ext cx="8856984" cy="3672408"/>
          </a:xfrm>
        </p:spPr>
        <p:txBody>
          <a:bodyPr>
            <a:normAutofit/>
          </a:bodyPr>
          <a:lstStyle/>
          <a:p>
            <a:pPr algn="just"/>
            <a:r>
              <a:rPr lang="es-MX" sz="2200" dirty="0" smtClean="0"/>
              <a:t>El número 92 dice: Es muy conveniente que en </a:t>
            </a:r>
            <a:r>
              <a:rPr lang="es-MX" sz="2200" b="1" dirty="0" smtClean="0"/>
              <a:t>la comunión</a:t>
            </a:r>
            <a:r>
              <a:rPr lang="es-MX" sz="2200" dirty="0" smtClean="0"/>
              <a:t> de la Vigilia pascual se alcance la plenitud del signo eucarístico, es decir, que se administre el sacramento bajo las especies del pan y del vino. </a:t>
            </a:r>
          </a:p>
          <a:p>
            <a:pPr algn="just"/>
            <a:r>
              <a:rPr lang="es-MX" sz="2200" dirty="0"/>
              <a:t>En la medida de lo posible, lo apropiado es distribuir la Sagrada Comunión con las dos especies a los neófitos por supuesto, pero igualmente a todos los fieles. El Resucitado se da como alimento, medicina de inmortalidad, prenda de resurrección. </a:t>
            </a:r>
            <a:r>
              <a:rPr lang="es-MX" sz="2200" b="1" dirty="0"/>
              <a:t>Los ministros del canto procurarán una participación plena recibiendo la sagrada Comunión</a:t>
            </a:r>
            <a:r>
              <a:rPr lang="es-MX" sz="2200" b="1" dirty="0" smtClean="0"/>
              <a:t>.</a:t>
            </a:r>
            <a:endParaRPr lang="es-MX" sz="2400" dirty="0" smtClean="0"/>
          </a:p>
          <a:p>
            <a:pPr marL="0" indent="0">
              <a:buNone/>
            </a:pPr>
            <a:endParaRPr lang="es-MX" dirty="0"/>
          </a:p>
        </p:txBody>
      </p:sp>
      <p:pic>
        <p:nvPicPr>
          <p:cNvPr id="2" name="Imagen 1"/>
          <p:cNvPicPr>
            <a:picLocks noChangeAspect="1"/>
          </p:cNvPicPr>
          <p:nvPr/>
        </p:nvPicPr>
        <p:blipFill>
          <a:blip r:embed="rId2" cstate="print"/>
          <a:stretch>
            <a:fillRect/>
          </a:stretch>
        </p:blipFill>
        <p:spPr>
          <a:xfrm>
            <a:off x="5386908" y="3802020"/>
            <a:ext cx="3721596" cy="2795332"/>
          </a:xfrm>
          <a:prstGeom prst="rect">
            <a:avLst/>
          </a:prstGeom>
        </p:spPr>
      </p:pic>
      <p:sp>
        <p:nvSpPr>
          <p:cNvPr id="7" name="2 Marcador de contenido"/>
          <p:cNvSpPr txBox="1">
            <a:spLocks/>
          </p:cNvSpPr>
          <p:nvPr/>
        </p:nvSpPr>
        <p:spPr>
          <a:xfrm>
            <a:off x="107504" y="2996952"/>
            <a:ext cx="5184576" cy="4104456"/>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just">
              <a:buNone/>
            </a:pPr>
            <a:endParaRPr lang="es-MX" sz="2400" dirty="0" smtClean="0"/>
          </a:p>
          <a:p>
            <a:pPr algn="just"/>
            <a:r>
              <a:rPr lang="es-MX" sz="2200" dirty="0" smtClean="0"/>
              <a:t>Durante la comunión es oportuno cantar el salmo 117, con la antífona "Aleluya, aleluya, aleluya", u otro canto que manifieste la alegría de la Pascua. Este canto procesional debe hacer alusión a la vida de hombres nuevos, sin olvidar por supuesto los bellos cantos eucarísticos.</a:t>
            </a:r>
          </a:p>
          <a:p>
            <a:endParaRPr lang="es-MX" dirty="0"/>
          </a:p>
        </p:txBody>
      </p:sp>
    </p:spTree>
  </p:cSld>
  <p:clrMapOvr>
    <a:masterClrMapping/>
  </p:clrMapOvr>
  <p:transition>
    <p:zoom dir="in"/>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116632"/>
            <a:ext cx="8712968" cy="3528392"/>
          </a:xfrm>
        </p:spPr>
        <p:txBody>
          <a:bodyPr>
            <a:normAutofit/>
          </a:bodyPr>
          <a:lstStyle/>
          <a:p>
            <a:pPr algn="just"/>
            <a:r>
              <a:rPr lang="es-MX" sz="2800" b="1" dirty="0" smtClean="0">
                <a:latin typeface="Arial Narrow" pitchFamily="34" charset="0"/>
              </a:rPr>
              <a:t>El canto suplementario de despedida </a:t>
            </a:r>
            <a:r>
              <a:rPr lang="es-MX" sz="2800" dirty="0" smtClean="0">
                <a:latin typeface="Arial Narrow" pitchFamily="34" charset="0"/>
              </a:rPr>
              <a:t>podría referirse a nuestro compromiso eclesial para con todos, a la proyección del encuentro que hemos vivido con Cristo Resucitado a nuestra vida cotidiana.</a:t>
            </a:r>
          </a:p>
          <a:p>
            <a:endParaRPr lang="es-MX" sz="2800" dirty="0"/>
          </a:p>
        </p:txBody>
      </p:sp>
      <p:pic>
        <p:nvPicPr>
          <p:cNvPr id="2" name="Imagen 1"/>
          <p:cNvPicPr>
            <a:picLocks noChangeAspect="1"/>
          </p:cNvPicPr>
          <p:nvPr/>
        </p:nvPicPr>
        <p:blipFill>
          <a:blip r:embed="rId2" cstate="print"/>
          <a:stretch>
            <a:fillRect/>
          </a:stretch>
        </p:blipFill>
        <p:spPr>
          <a:xfrm>
            <a:off x="323528" y="1837804"/>
            <a:ext cx="3701445" cy="2455292"/>
          </a:xfrm>
          <a:prstGeom prst="rect">
            <a:avLst/>
          </a:prstGeom>
        </p:spPr>
      </p:pic>
      <p:pic>
        <p:nvPicPr>
          <p:cNvPr id="4" name="Imagen 3"/>
          <p:cNvPicPr>
            <a:picLocks noChangeAspect="1"/>
          </p:cNvPicPr>
          <p:nvPr/>
        </p:nvPicPr>
        <p:blipFill>
          <a:blip r:embed="rId3" cstate="print"/>
          <a:stretch>
            <a:fillRect/>
          </a:stretch>
        </p:blipFill>
        <p:spPr>
          <a:xfrm>
            <a:off x="3995936" y="1809506"/>
            <a:ext cx="4536504" cy="2771622"/>
          </a:xfrm>
          <a:prstGeom prst="rect">
            <a:avLst/>
          </a:prstGeom>
        </p:spPr>
      </p:pic>
      <p:pic>
        <p:nvPicPr>
          <p:cNvPr id="5" name="Imagen 4"/>
          <p:cNvPicPr>
            <a:picLocks noChangeAspect="1"/>
          </p:cNvPicPr>
          <p:nvPr/>
        </p:nvPicPr>
        <p:blipFill>
          <a:blip r:embed="rId4" cstate="print"/>
          <a:stretch>
            <a:fillRect/>
          </a:stretch>
        </p:blipFill>
        <p:spPr>
          <a:xfrm>
            <a:off x="288032" y="4005064"/>
            <a:ext cx="3707904" cy="2796197"/>
          </a:xfrm>
          <a:prstGeom prst="rect">
            <a:avLst/>
          </a:prstGeom>
        </p:spPr>
      </p:pic>
      <p:pic>
        <p:nvPicPr>
          <p:cNvPr id="6" name="Imagen 5"/>
          <p:cNvPicPr>
            <a:picLocks noChangeAspect="1"/>
          </p:cNvPicPr>
          <p:nvPr/>
        </p:nvPicPr>
        <p:blipFill>
          <a:blip r:embed="rId5" cstate="print"/>
          <a:stretch>
            <a:fillRect/>
          </a:stretch>
        </p:blipFill>
        <p:spPr>
          <a:xfrm>
            <a:off x="3995936" y="4005064"/>
            <a:ext cx="4530841" cy="2808312"/>
          </a:xfrm>
          <a:prstGeom prst="rect">
            <a:avLst/>
          </a:prstGeom>
        </p:spPr>
      </p:pic>
    </p:spTree>
  </p:cSld>
  <p:clrMapOvr>
    <a:masterClrMapping/>
  </p:clrMapOvr>
  <p:transition>
    <p:wheel spokes="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MX" dirty="0" smtClean="0"/>
              <a:t> </a:t>
            </a:r>
            <a:br>
              <a:rPr lang="es-MX" dirty="0" smtClean="0"/>
            </a:br>
            <a:r>
              <a:rPr lang="es-MX" b="1" dirty="0" smtClean="0"/>
              <a:t>                                                           CONCLUSIÓN</a:t>
            </a:r>
            <a:r>
              <a:rPr lang="es-MX" dirty="0" smtClean="0"/>
              <a:t/>
            </a:r>
            <a:br>
              <a:rPr lang="es-MX" dirty="0" smtClean="0"/>
            </a:br>
            <a:endParaRPr lang="es-MX" dirty="0"/>
          </a:p>
        </p:txBody>
      </p:sp>
      <p:sp>
        <p:nvSpPr>
          <p:cNvPr id="3" name="2 Marcador de contenido"/>
          <p:cNvSpPr>
            <a:spLocks noGrp="1"/>
          </p:cNvSpPr>
          <p:nvPr>
            <p:ph idx="1"/>
          </p:nvPr>
        </p:nvSpPr>
        <p:spPr>
          <a:xfrm>
            <a:off x="467544" y="1268760"/>
            <a:ext cx="8424936" cy="4389120"/>
          </a:xfrm>
        </p:spPr>
        <p:txBody>
          <a:bodyPr/>
          <a:lstStyle/>
          <a:p>
            <a:pPr algn="just"/>
            <a:r>
              <a:rPr lang="es-MX" dirty="0" smtClean="0">
                <a:latin typeface="Arial Narrow" pitchFamily="34" charset="0"/>
              </a:rPr>
              <a:t>La solemnidad de las solemnidades merece la máxima atención musical. Por lo tanto, la música no debe limitarse al domingo y su octava, todos los cincuenta días de celebraciones pascuales deben planificarse musicalmente como una experiencia global. La temática de los cantos gira en torno a la victoria de Cristo sobre el pecado y la muerte, expresa además nuestra gratitud y gozo por la salvación recibida</a:t>
            </a:r>
            <a:endParaRPr lang="es-MX" dirty="0">
              <a:latin typeface="Arial Narrow" pitchFamily="34" charset="0"/>
            </a:endParaRPr>
          </a:p>
        </p:txBody>
      </p:sp>
      <p:sp>
        <p:nvSpPr>
          <p:cNvPr id="148482" name="AutoShape 2" descr="data:image/jpeg;base64,/9j/4AAQSkZJRgABAQAAAQABAAD/2wCEAAkGBxQTEhUUExQWFBQXGBoYGBgYFxwZHBwcGR0eHBocHBoYHCggHBolHBoYITEhJSkrLi4uGB8zODMsNygtLisBCgoKDg0OGxAQGywkHyQsLCwsNCw0LCwsLCwsLCwsNCwsLCwsNCwsLCwsLCwsLCwsLCwsLCwsLCwsLCwsLCwsLP/AABEIAMIBAwMBIgACEQEDEQH/xAAcAAACAgMBAQAAAAAAAAAAAAAEBQMGAAECBwj/xABFEAABAgMFBAkBBwIDBgcAAAABAhEAAyEEBRIxQVFhcYEGEyIykaGxwfDRM0JSYnLh8RQjgqKyByRTksLSFRY0Q2ODo//EABkBAAMBAQEAAAAAAAAAAAAAAAECAwAEBf/EACwRAAICAgIBAwIFBQEAAAAAAAABAhEDIRIxQSIyUQSRE2FxgdEzQlKh4RT/2gAMAwEAAhEDEQA/AC7RSWVbs2JG7KI5doDEvqwowfa+zfBslQKRqSnZRoFXYRhLJy+7uB9Wjj0OSoW4evPbsMRptKcIUThcPUinjpA1pmFLAgu+QG4eTawq6RWFM1EsGYoNmimHcePGMkr2FJvoZSrylLmFpqFHBQJUCTU6AuS2yAJa8U6aQfwjaWAf3hFbboQJYKCQpJBd8/DIjODLptBwKUpTqJZRO0CniG5vDOCStBaa7H9yrLjifnpFqumzuU8oqV0qoDwy3mLjdk3DheGQUXOXc8oZpeOBdCAtKk0YvzGUTWS8kLGYB2QQmeklgRlFqiTtlR6YpUFB1EhqOAw8AIo1sGYi69M7QCsMtJYZAk+zecUa1LD6axzPsZCi1yg0KLRJfIw3tZG6FFqPHOGQTuxiJ7SQ0bsYptju0EcW5+8EByjTgPSCLBMZWHa77gP5gMqy4DSNyFjEKkZimdeO8CND3BfRvpDPAKBrX2HvAUu9FJyJFGga97cFTKZJDV1JD/WFhnkx0xdMi1aPYehfT1MuXhnlSpaQyUgA1zck1OR8YpV+TkTZiiKJKlqbYCdvOK1KmqYjh7w+u6TiWMQUBhOQB1HGBkloOONMhwilMmgK0pYk6V9IdXnITLl4kqW4bvJp6COkXdLUBiWqoc0UPRo49nUpICvBTEJ/CEg8gICQslmFI4vC0Ylq3qJjaZwyi8yEQ2UKViBRZxpGSpmcZalAtCIcP6Hj/fEkfdQtXlh/6ouV53phGBFVanRP1Vu8d9BuCeqWqctAdQlhPAKUlzxYQQu8ltSX4l+Z2ws02ykZUhhaZjvXi+u2C7kvHq6HuGitx/EOWf7RWl3mW7nn+0alXthNUFj82QnBjqSPTuv584yPOkdImDBSwNjAt4xkHiw8i+iWwSk1bX0yHk0VTpP0sn2ZfVICQtgoqPaABJACQWzYkvti0yJjpTioWGXnnFX6S2OWucszEY+xLSMIdQHaqQkvm+Q0GyAmk7ZzRhydEXRnpzOmzkyp6ULCyySlOEhWm4g8IKv1c0FSmHaIYfhJckDaHyLZHKK/Z7AlM1KpSFJVLU4cGpHNzFm6QjGiWXQVYUlSQo0LVZtN1coaUovaLY4OL2LZIUxC24gg+kDTpvVJCAM1Eg0c0qXbk0TSp2W2JrPc5taVzZBB6teBiWC2CVKKVGjglmLAuajImG2HK0kMej1oSsJCTqH0IA3eEWozwE1OT84o1luq0yHWqUZbGhOHPZRTsagvtiyTbS8rHtAPj/MZ6ZzroKk3qQpni53HbgmWuaooolyVLIYa0CTs0rHnUm7VO5mB+Bh5aSk2RUstXA5CWYBTntEOHYeEZ5FejU2C9J+mwmKOGTLUBQKVjduSg/OK1Zr1E0kMlKhoSajdGlXYnEXW42UEI7zlpl2hAluC6aGtSW5g5eMGoy6GcXHbHFoXTJPjC2bL3KHCvpDO3WVSVKT2SxZwPPKkBTZJagfgRAQDuzSSzufL3THM2TTPxAjVmDFsuZiXqVHIH09aCGMCJRv3ZfQwLe2NKRhBd6FIJ8XyhjIckJNS4DODuGTwjv20rChn1ZqgsQG3PQlsztgx7M9oVklJ7YUDvDO8bIDb4Y2WXPUHCVYNSQG5vCu0TQ5bLdlFO2K1XZ0me2W6Jpd6zU1TMUk7mELlKjTgQ+hRx/5hnMylBYzZSQR5Q7u7pSiYlSVjAvCcLF0ndXI7oqKbQAMhEOPZCuCYVJh8ycQTtjuz2p1MoM+R9os103ZKXZhMKQrravqkihHJQMAWO6BLxlRCiQwplv8A1ZRL8SO0VWOVJnKBSNWgsmMlqji0ZGAgHFhWwUXLkgZkBgCS4yNcJrk0TqtZ1gZCwmXxJPoPrEtms7h68mfNteMaVdseKvRHNtPaAYRszAfhguRMSCUzGwZJXhAqT9/YctG4PAtrl4Tl4Rk0x+LRtNpIowjcCxkGgHpd0WM4EAE4sIBo7nxpm2sHK6PzFYyshAI7IzJX3Uks4CPOsNLmtSQjq0sSkkigxMdMQAcA6Z1hhKt3VqBbExZto19T4CElGPRPk+VoptydGF4sc84BiOFKWKlHa9QE+PKLF/SykpmYZaUhiCQHJBzDmtcv8UblWkLJWMiMQ3Yhs0jLVLCkolKJAmrCCwcl6kNyAOwPCNqKDuctlNNxyZ9oEtSCGScaETTgxDMKIYli4dJamUWa7ruRJQJcpIQgEkJDmpzLqJJgPo9IlpVaJsshSVE4CAQAkl8ICq0NIbqy5ARXHJuIfqElOkR2yyibLVLWSEqDUYEMQQQ4IdwNIrt72ZUlGF8SAKK4aEaFotU5WEbzCu87J11nWgd4hRT+pLt45c4aSUiC0KbKSQCy6gEF0+mcOZ9+TVyTJOFMougoCW7IoK5vqTC7oxdE+0BKglSZYTWYR2Qw0BIxHRhrm0WJdzSUpU2JeiSqgAOasIzUzlzuo8c6T8Fk4r3Hn1rsiCUoAUMGrg5127YkTZ0mYhQDqQGS9ci9ToBm+gBgW2oCVqwsoBSkg70HCeFRlDjookLmqSr/AIajwqkH/VDR3JIq2krGHSuXKlowy041JAK5oNVKV2iEpOjH02F61JmukEhi1RXZ+8XG97tK0EpAxB2GimFH2H5wrdruyZLTiLFJqSNCdCONIdxl8EVxrvYsUHLj3PpBkyyS1S0FZOEYyrtYRiJCUDPLDiPPdEElY/bXdDy8rpVKkAT0gKUrH1busI7uJQA7IxBs9atA8aD52VBNh6m1yOrdCitChiVk5DHblVn+kWC9LYjrDLwqwoFH1AoOBivotINslzVYnVOQQxFO2Gz2FuQMOb6tITjScPaIHafiatTPKBPdFcUd2BKtaVpITQkEDZuiWVccr+mkqXLSJhlhSyaEqUSqo0IBA5RqSgFgBVWwB3OykBzLxmpUZUxXW9pSXoFdkkUD9oUfIRltaNJbKheEopmKBDMf4bdApiz37YytlpSXyOWXAQtst1E1mOkEhIYOXO18h9YtHIq2QeJ8qQoJjWKDLysJlLKSQRmCNRw0MBKiidk2mnTLj0bkmZY1DEpIRMIDbwlW3aTGrwQlBUorUsIDtoSNr6vEFw3rLkWdUubjBUsrbDuAAflq0G2e4J9qAPVqkSFEEzJgIJGYwpNS+003mOeMZOb+DqcorGvkFlTAUhQyIBHOOLQ9SxbhFq6T9E1zJco2U4DKQJeBSsOJKe6x/Hn3md86RQlS50pakTErRMTmCCDXI7xQ1FDFHCjnTsImLISksCGPqdkOLPIHVgKSAohI9T7CBpcl0Snyp4EufWNqtBKiMxiLdmtAPqYjJ2dEVQZPtAIwiVLlgU7OI4qN2sSi4oT/AIjCaesJdKcgcnfDTIE6CMmqIDku+vswEQyh/bJ2qV6gexgwVFMmRzk2zpAJDgOI1ETyfvCWTq5D84yHIHtSVsp3aCEKJU548h+8Lgc1eEblz2DKBwsSWdxwIrU6aw0yKN3daAkrSosApnOTE4h/lW3KOb7nImLQkp6yWEKUcNWUCCADtIcbdkAWyckh04hiI7wY9gHMf4hEUpXjCfhckVhkcJWN7olhNnSACnGQpiGIxEloPUct5eEICtAX3AwSbVNQHUlSgANNnDKDx4qhZy5ycvkKtaz11NjQUlOEJ2jPnCpFumJ7eBsVXoctKOcoZXZfCAUzSAtNXDYn2884EZJAqx4u83QEu7SwGyAZwacIToSVEqJzDDYkaCBhP7K1ZOgnxg8gBIGWQ8M4Sb8Gorl7XdZ1FZKlImOFTMLkAkAEkEEZAZEZxP0XuISAqYFmaqaB21JwjC5ISEOaZHOu2Ft52SapRVkFTKihGFYACiQXxaNmC8XNEsJZIySAkcqQMTttl80FGKp2YpBIY1gRVmxKSihxOK5YWOIngHgyYvQRqXNZxoQx4GOpTro5aObluqTYzjlo62aSkY1sSAohIwgBkZvtLVMTW+SiaHmgFTUU/aYkEjEkuHba2VIhs6itk78t70J2l3MGWqzKlqwEV8YgkvI2yg2DobKRMK5qjPSgFQlhJQlwQQ/bJUwDAUB12Rl93bOSsp6lawCWUlJUFPkezk40i6BNY89v9BK1zJc8ELXiASsslQDKSreQEkDYQInJ32dGBNvs1d1mmoUVrlLloSkspYYlRoOx3gACS5GgjdntCShRCQ6VlOW0AxdrlsPUyUJcqLOVGpLuRXPJor/SiyKQVLdOFZcD7ztXjxikoUrQFNOTRVrRNrSBbRIK0lKWDkFSjoBu35R3MWBAapgUW8omkVvZBe8nrAVCrAB9u0whlyHWlKsipILbCQD7xcpssMwELlypSKrIScwMz4CK45+COWNuyfppaEC0mXZQpIopZNCVqqRuAoabc6RX5V4T5UwTETZiVg0VjJ8XoeBiW227HMWtqrU/BqDyaBFTiSz1OlPSLRjWkSnNz3J2ev8AQnpAbbIONhOlkBbBgoHurbR2II2pME9KrhTapRQezMAPVr1Sdn6TqOecee9Fp14WdS1WeyqV1gAUZktSQwdilRKQ9TtizXfMt5IVOs8pNakzq8aY4PF/BPorKEqkoSlaCOrcKLg9oDIDNsQzgG6XWcaVqUR3nOZLEsk0Aocm0i89JLuC0laQcdHYEuCQHIGqRrsfZFfuZWFUxSvszgLqZnDgF9Gdoi47aOlP08v2FFqlKXP6sESwz1Zy7HM5ZgUgOfLVLdGIEVAZiHFSQRtc56pMML4vaQZqMCQSlJSqaFFWIlWIMD2RhdnGcLJ94nGTLWZZAoQQKNXI1d4MU+hXJLdlotN3yFqKkWezoSck9YpTcyKvnzjUU5M+ZosjyjI34S+X9yn/AKZf4r7L+D2C2LmAHq1OwoO5y1gC1ziLP/czU5Vr3QVDlQHmMomnThheEPSWYpdnmMalISH3kA5biYSSt0c60QWHpWmbhSJanANaAVJaj0phHKNS76UJiVYwAlQoE1cEamghXct3mWUvnUmCLnSFTJWJPeUWdi/eSrzKc9kNKW9FsUbTbPTLVPIGLP3GvMZ+MRqmkAKSaaxCufhcFyDAcq1YCw7SDlw1HER0Zfkgh3KKFJOTHTf9Yhty0S5RNFKPZzqxNeBO2FEybLzcwEJnXBSgR1SAolOeIijGo7OudWEcsnfgZIfXbNCpSavilJHPUeRhles/ClR/ChSvaKddl6oRhTQDE9KDWgDmmcP74tyMJxOQtUtLUch3IqRnka6xJ32WjD1pP5AbtsZ/q5csqBTKKiKMWBftNmcT57Isqp2W8vC/ozcxAE+cllqSGQWoMwVjLFlTTPNmZ2qw/el1/L/2/Tw2RfHhkoWb6rKpzq+gezznUvYG8T8MTAOH09hnAcgMglVAVEl6ME9lq7wfGOZNrUtuyMNauwSASA7Z+sC67IB1mn1caqIHIBoNsVqM2Whai61JSSd5FeTwrdwEoS7doYa11cO+sT3FNHUy3IDJYuRQihEIrsbwF3o0uRNX+FBPNqebR5zMsaFGQEkvMwHDpiYFZbJydIuvSi0hdnWiWQtSiAUgio1zpFSn2zqZyZk8B0LxISlT0ADBOxLk83AFKFwlyWjs+nnGGNyvf/Na/U9BmJADDIUHAUhB0rS8hRw4lJLhhUaHLT5pCk9P0qLdQrjjHo0TovtM1C1IxJKaEHfkxHCLPo4Fp2UUWO0TPs5MxT5HCQP+YsPOIbPZlJWUrSUrSWIOYMer2dJIrkMzCO1WD+sniYgBEpLpVOZ1TSC2GWnJSUsR1ho9A7GE4WtFFk3sp1pmLcS5SFTJy+4hIKjxIGgg27P9nM5fbtU0SnqUpaYs8VdxJ4Yo9Buu75UgESkBOLvKd1Kb8azVW4Cg0Ayg0iL4cSiieTI5Mqtj6EWKW39ozDtmqUr/AChkf5YbWeyy5QaUhEofkQlH+mDlj5/EQrGmvPyjpUUiVg8yu/5viCZE6hw8/eBbSogEgOQHA2wH0YhRMOEGiVDQkVHKK10/up7PikpYJ7cxI/CNQNxLkbt0WKZOcJKEYyqrBgW1d/DnAl4WwpfrMASUkKQ5J7X6UkkM5YRyMrF+Dx54YW0pKJe0pBLUZ2p5fC8L1JAUQkukEsWZxofCMUYcBJTZ6xkaRLJD+8bjGPUZk6mkBN1ikS2oVB+Wfk8SLSKgUANN4+mnKI7qraEh3ICj5N7xyjk02yBCVq2JV5An2hDddrWVyElIoe9hAO1gRoxHMRZr7LSJp3eoIio3Qp5ksYnwuPAO8Ci2L2tl7nqW7AUFHJ9mhdapCyoMwGdBV/SHwbEeMQ2mV2gRkYdzk0QQimVpMOEnIaHn7QVcSk4FIRmSXCt+X+FoHvdAJD1ALfX5uhRc1oVLtstIJZSwGZ6H6Z8oXjqwjK02FSZvUpIUl0jEQ57QTlowxZ6Rd7uugKUidNS+EkykHInRZG5qbM9kZYLnC5yp0wdkMEpIIcp1IP3Xy2s+TO7mLenj894vhxVtizyNmyp/nynrHIV828flI0/gPn8RgPz58MdJIhvCwJnJYnCtu8B6jUZb6QlElclAQtQQQ+QxYq5pfMV5PVofK/mMWErGFQxJ37du4xLJiUt+RlKitdIreJchKApSFKUHIISoslSiKhtMmakV647xmzyoS50wJSkd9e9qdWkCJ/8AaRc9pMuVMkYpiZS1TFFJ/uBwkJLAVAwmo/Fk0K+ibplkkuohJUd6nLck4ebxHg4lYyTVE1/rtCFI/wB4mVCiyZ0wZc2it2m3TFl1qUpWTrJUQNB2qtnTfDrpCVdclTslEskk7dg31B5Qss9k60TCqi0kBJ0qMjuoflIW22dPGKgmdXLYlTprBYSWftHs6DRJOsXm7ujapYONYAdKjh7T4XcVZs98VG4LOoTV4mbqieWNIMXa571xJAUXIo+1qQ35M55/kSXuibNQbPKJSpY7JGqfvMrIEpcPo8NSEISBSWkJACciwAYYcwAGGGOrruxS0rwmn3a5DU+bQWmXKloUsTAopopZ9Evp6uOaPJwEqwH+raiZZOrqOHx18o2qfOOXVg5thJbicUQomFTqwkJFcNABsK3NanLxaDJE2ivxKar6bIaEpS8gaSF022z0qZUuXMG50HcxLg+MSzbYgUmBUo/mqOS0kiGFoSAl6EENVjUZgjUawmtE7C+o0r3d+VUenDLSzZce75L/AGbimTz0Ueh2K2+EATEFXZCsJOShocxEKFYAVS+zm6M0kuAzaHOojmReSJiOsRTRQOaTl5MRyjqWWM42heLTF0m2YStM2kx2dhhAHDaS78IrPSW3/apFGQGOj50h5e+DGCt04x2DmFYaFO5WVN44CrdL0tLQofeJSeWXpHOh+iroVQhhx9oyOBG3igobZ5ssJAUh1Vc128YyAnjIAbPS7xdBQkapI5guP+qI+iyf94W9SJavVP1iW9FYn4U3fDA/Q2binTFf/FXcSpNPKItBGfSjs2SYT+X1io3OpKp0sAEFiM6DOldXIrFr6bFrK21QEVi4A9plZZkHjrCUXx+x/uehSlOxPhHdrmMlznpEVmOYOYJHLMeREG/0Sls/ZG/Pwho70QA7B0eM9CVLUESzUYSCo+yebnQgRZLvu6TZ36pCUk5qzWric28t0IZljtshYXZkyly85iFFSVL3DQHez0GYpDa5b3lWlJMp0rTSZKXSYg/mTqPzZR144pLoSTGomPnlHRDxAk8/nnEiVc/nzKKCGlJ28vm2OXPM+UTgfxEakbPWMEjJ8PnNvWM+fz7xv09Yw04/G5QAA82aQqhrr80ip3/JlJWoSkgFwZrd3EagAaKZyeI1JiwXta+qThT9qp2P4Rqs6cBqdwLVi2JAQf18z2XJJ1JJd98c+fIl6SkF5K90oYrSMVMFU4sJ47COyM9kR9H5ZMuaCxIOhfLeOMBX8VLnzMJDpZJfzbx9YadDpbSlvtV6COfwdU2+CX6De5ZIUuYxqqWzPUE1oNhoYGl4pUwguQag7xmPBvAxEqwgsXYjI7GpDSydGp6045szCnECnF2lHc2jijkwb5IitFtkWtSZCZaSQSGf8xzJ3DPlA8uelgpVZUstKQM1r/FwBBA3jdUK0LM1YQnJsJO494jeaJHE7IY2JSEqCQQqc1MP3QKMCe6NHFd4Ec0W52/t+gejmZaiAesorNhkgVoN+3WsRJtIVuId8zlvbZ5gxxaBU6h25guBzD+UKLda2JCflKjPIx1L0qhexlOtleyab9uueVdIFVOCjugKzLcO/wAeOBaGV81gJhoJm9hWHQ5aNs8CfMQJd9jactQbAoOpJep5ZHIvE85WMA5tnxH1HtEKZzKd90LifCbXh7/lBatE95SJYlLJP2ZC2V93DUn/AJXYx5x0onvhS9Hdt4B+sXXpJOazrLuVJKDzD+xjz6/1EqQ5c4BUcW9o6V2T8CwRKEAgMe1qDQcj7GI4msY7YP4a+w8yIZgNf0kz8CvAxuIFVLnWMgbMel23PbSAegpabP8A0p81H6RNipm4FAd0CdFJpSq0MKsgDdVTn0iP9rGGHTO0BaML9lBAJ3ksfDKFPRtA/q5TNoWA3O+evtBHSANJO9aBx730gXookC1obJlHyMIui8P6bLXfEzCiaXZ5a6jQhJI5t6CK70Y6WqloEmcpa5NO0k/3JZBcFP4gCHwFxy7Jsl6SwtCknIxQJtkCHDMXikXRFHtFz36JmFMwjtfZTk/Zzhox+5M2oPLUDL+6OCcoTpSzItSO5NTnwWMlJ3GPIrqvVUh0kCZJX35asjvH4Vjb46N6Z0e6RASgorM6zuE9YXM2STkmcmpUkf8AEzqHxB1Dpx5k/TISWOtoJuvpEesFntqRZ7SaJVlKnbChWivyk602RYMLaNx+fPOAr6uqVa5QRMSJiFVBBGuSgoVA4ZxXkW60XcyLVitNjoEzwCZkrcsZqSNuY35RVqhOy3pPLafnz1jt33fPKIJM5K0JmIUlaFB0qRkeBGX8xJ8b5kN8ABtafH58eKneXS7qiSyUgHNbj6DbFqtU5KEFcwskbiSSaAJAqScgkVMUrpB0fn2tQmTQEIA7EtLKKQcyr7pWdSCRoHZyk02vSUx8b9QsXfyZyytwSe8ajIMKHRtP3gq77QhVpkBwqWOsUtBAIPYOFwRoWPKK2ro1OTNCEOomgah5jZBVz2Zci3YJjOJK1ZvmUj3jnSfLZebi46PQv/DrGolSrJZySakyUF+PZqYBmyJARhlSZSMRmK7KUooCWFG0YRxLt1IWS7W4l6kISSP1Zwfqp1ilXwQinY8uywoYKwJcMXLUJ1bcyttWia1WkhKhq5G1gkAgAvqTCaxXz1bUGHI+nzlDaVaErYpLpap3hz/255NHKpXhSg96HreyKWOqlt/7ig28DRhtPaO5zBNgAlSSovUMKh65kEtkPWOv6YA41nsgOSDm/wB1PIJD6Z7Irt+3sVlmGxIGg3VjRjWl0Hsktd4UUEkl83A8aa0EJbTaC7x1iYCAgrEphFL8sNDOzq7L74hkqcvE9r7MuObHKZLsfIjwMBbQWqZq0WrAwFSTyiGfOqf+bhrHNtmDGnEacGjVp7p4BvSBKN1QCS8ZiVyVB6lL02ivzjHm95MFkAM1Pr5xarwvQSmTmpWm7aT5RXp9nC1FTkEkk8TxjqjtWI/gXzEsWd4ks5op8mbyJ9QmIVZmOwOwd2fMhvSCKRxkajIxj0GXNBDA1Gmo5QP0ZT/6g/mQPArMCXgl1OCKDPhoIVpmEOQpQ4Ej0ifHQxYukoeQmrf3AXO5KoG6KycNrAd2Suju1NfGGdosKZslIU4yVTb8eBLrsqJE8LcnskVrnlGeNpDqa40WWfrFNvRFXizqtYJAAPay2QhvRDp4QrVCITqFIluu8ptmmCZJUyhmNCNihqI4WKQOs+EKUPU+jHSBMwFVmSxzm2QkUJ7y5J+650oknPCS5uFktUuejEg4klwoEVB1SpJqCNhj54k28omJXLKkKTUKFCDw2btY9B6PdK0zlAqUJFqYB2/tzgKAKAyVs1Gj5R048rjp9E5RT6HtouW0WJS59hZUtRxTLIScCt8s/dW3w5RPaOkai6gBLTo9S+xjUnkBBky8lKRMAdE1KSSg1YsWI2pLZjYYparShSHAxOpnzr+XQb4Od1XHyHDG+yyWC/j1iVWj+4AGSpgMDuCoJFCSCxObUGZBsi7QgEYO2pQBAGiT94nQcali2Raq9ErFieaQ6UnCgGrqzJ4BxzO6LjVKStZ4JfMmgfc8Ux8uN2JlceWhBel49WrCKrPeUaU0CRoH+E1iqWqa9sSvbIWH/wAaD7mLrOniYVYxiSEFQcDaEgVHZ20hTaOj6SoLBImdWWA7lWURV1ZJFX1yiMsM1LlZlNVQjmWip3CFC5xBzLYEjmBX1EP7VcymLqAcaB8/CN2Lof8A3EzVzMUsjEZeFnw9kOXyoXpXLWOecozbhex1rYjlTiohLFRUWADk1pTe8Xq4ru6iSkzFjHWgUNS7E6lmFKb4BlWCSm0S1CWApyBh7IDhVWFDk1RrDu2LwoNSzGjBn5182ERhDgFuxJe9uJcksMgBQAaMBFWxFS9jQZe9rfWBLMGS5o+8xShjVqWwjd1y81fPlYDmrxHXxeHFjlsG/nwgS6DE5vE5Dh5mALVaVEpSILty3PP0hXUr/Yn0g1SN5J7xDge8T9XiAS7Eg57hTjAF6KZI4+37QfYD3Dsf0h4+BX0Um2pClqJJJch3Y0LNwjZmMOAjUyaFEqZnJPjWIrSpknwjpJi+NvTifT+Y1HazRPP1/aFAcRkajcYBb7W2ENT0EK5iGSeBrDW0oIAB46QDes1KUtQE+J5QXtDFukH+0CMikNzgGbKcxH0YtPWWUA5oVg5Zp8iBygsS98UW0KFSpfYB2e8KrcKQ4FEQotWSucRzdIaPYjmJgC1ScWR5QytArAS4gnRV7Fy5RGcYiY3CJ7VMcaZ+kDExZbRPou3RvpU2GXaFHCO5Oc4pe5WboNM/3E85UuXNPWz5CJanUgpeZiKtUpluUJ24qZs8URCo2Q5eggNWqGTraPYrit8yXLSiWtCmJIKWKSFEqCg41SRDe2W9aurSsjvOWoKJPu0Uboda0pKElWEiTLId6uK1i5TJZUUEVclmrSg04xbG+iU0FyLSkS1FbYSoJzzb6knwiVFsaaFaseBdj4fSEV8uiXhIYpBV419Xgiw2wBctRqMD+BD+sPOb4sVIOtqErWO0osCX2kZgfhOyjaUgxaS7BJOHssKhkjN9j4jzhLaukyEksEPiJBA7VX1bKrwFZ+k01JdZxoehGY5PHk4JpylL5ZZxdD+VIeekkNQlqEvw2M9YW9KLwDmWGYMC3DPfqIGvDpbMciSqh+8Qy+GLnnsisz7SVOVVJ1LvWLP1OwxVEFomOoDg/wA4RPaV4U7yIGsQdT/KZxzbZjqbkIL+BkS2CXiVu+fSHiV0c0AypC6wSmSTt+hgm8VslhAlYUK7TaamvznA9hmdsndp8+VgO1zagCO7IpgT83c3fwhqAia85joVxH0gtKsMsmtEKP8AlhVPdSF6DCfqPaDrXNaSo64fUgZ8IZdgfRWjIDVB5EehjUy7iWZfqfh3QQqZizITy+rxj/lPEOfT0i1CC+ZdxH30vsLg+7xAuQrZ4Q4KiRRII5CI1y9lN1YIKE5Sdh8IyG3Vj4RGQDUSWq85q/uhPByfOkLzJJGI5nUmphkuYToA54/T4YjkylYSxNCQRT6QrbCkL5domSj2FqRtwqIfiNYnF9T/APiq8B9I4tUh6kt8eIf6bY55QUxWWro70gxJWi0TEAhikqZL5uHoKU31gybMBqKg1BGoOTRRjKIi23ef7Mv9AhcjtBRDak04QuXDacnOE08s7xJFEDWpDc4GiafOxDcMogisehGdAx2DEYMbJzgmLVdRafLGyUhP+Ue8Wy0WcKSTqK0zpVqbYqUstPG4Dyi6yoGM0gKawUsaLBbh89YXonqMlh3pKiaZlB7wG8FjyEFWsuhFO6oAn9Jb2hX1pRMcfyNRFfAqJkWZ2KgVMHDa7G+aQxsoZJcMNhOnL5lBN0JT1R/KSAD+ElwOIduQgC12kk1rw+keXkuGVfDLLaIJ6hkMqfPCF1on6acTHdpnU8YAbEpo6kgB1lmMCdx8v5jiWXVXTdGTlNQc/X6RzKXgS+05wTWNLRbAgA7KDw/mEFpta1lyS2gy8o4nWjEamnzZxiRMoHhDca2CzciW5c/PoYnmHQGnBvGBluP2+ZRNZUFR4fGgfmELEppSidivBoHvPuBLGprVqZwytIaUr9J03QlvpiEu5zIpwjQXqM+hfNYfAfGOys7uefk/nEQW2j8o6YtQgefoPQxcQkJfUg7s/POIJ6WzL/NkSGWDRXlQPuP1jgpCNnEZ/vGMRpV8aMjap6dvlGRjfuMxJGw839mjVm6sLUCxyILYuO34YIHVOKJNKiqjkKBzu8VHYWEnzgiYFAEuD90p2ZOMvrCKzBoNCQFKG5LD/M2w+EK5aSQwSzOytz0ptbV4PC8cxOMdhT9lzpk5epzgspQk1EtI2ltu/j5eGMKLJIlkEK7zmtSTViWB5+ENLMOykDJsmZtzQKqfLC1JT3VMrsigLMrkwT4QTZ5nZDcH4QszROp1IR2wOS8O1ZQotgq8IhhfapOECveenCBiYa20/wBrw9YVGKRdgZ0I2kPTbHAiay99P6h6wQFmX9p4+sWwWoMD8rFSWe0InNvUkYaUoIlCVPY7jY5nT0nrAdSCBuIrrtB8YUTatxIHAesDKtpJejj0OkEyJRUnFiapDNwrnnFlJPSE4tBtmn4Uk6UgC2Tya/POMm29MtJCsNdpaBpkx9zh8/SI5cXJjRdHCi5eJJKmD/v5QKo5NpnHT4iAN3znAg29BZOJtXLtGinGogUGVRWI7OXAOntBt3IpiOwnxjojARsy6rGDNY90BXsn6xNbLvACinfTiYksBwkH8TeDqPumClENXdFEkKIpkggAtqPOAJ4ZRanCkWS1Sx1PBQ/1RX7YlzzaFkgpjeXaCuQX72AudtKZbvSF9urhok55ltlQfDwglJZKtmFoX3qxKSWcCkSS9Qz6IZxGhKhur6UjirODnzfkKRwmbt88uUdBKtBzNB4GvPdFAEgqGUeQoPKvIxGqSwpTj9Y4rrR9n1jXV4cvP2jGI+sjcdmeN45RkDZhxNLClIGllyp9g8xGRkBe03kCmLJVUk1GZ3w+kykjJIHIfmjIyBIyIL1SMQp94j/843Ye4OJjIyFfQ3gJVlCm1xkZCxMiC2/ZeHrCqMjIePQJdmxE1j76P1J9RGoyC+gFlXmOMQ2nOMjIgizI05w5sn2Q4mMjIpD3Cz6KVblPMW9e0RWLQPsZfAekbjIq+iS7AJ3vBdkHd4j/AFCMjIivcO+iGT9l/wDWfSGMn7M/p9o3GR0xFO7P35XD/oTBa8hxjIyGQpBbPsh+pPrCKZ3/APF7xkZCyCGzu4fmyFd5ntDgIyMia7GfRyhI2fHjEDsK3KYeEZGQQvo428Pr9B4QMo9nlGRkYRnASNkZGRkUQD//2Q=="/>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48484" name="Picture 4" descr="https://encrypted-tbn3.gstatic.com/images?q=tbn:ANd9GcQ6m3n1Me_qsUbAakUWi9vgO1oR-H1MCZNzOjGkuCgTwKDX4Stv">
            <a:hlinkClick r:id="rId2"/>
          </p:cNvPr>
          <p:cNvPicPr>
            <a:picLocks noChangeAspect="1" noChangeArrowheads="1"/>
          </p:cNvPicPr>
          <p:nvPr/>
        </p:nvPicPr>
        <p:blipFill>
          <a:blip r:embed="rId3" cstate="print"/>
          <a:srcRect/>
          <a:stretch>
            <a:fillRect/>
          </a:stretch>
        </p:blipFill>
        <p:spPr bwMode="auto">
          <a:xfrm>
            <a:off x="2987824" y="4221434"/>
            <a:ext cx="3467100" cy="2447926"/>
          </a:xfrm>
          <a:prstGeom prst="rect">
            <a:avLst/>
          </a:prstGeom>
          <a:noFill/>
          <a:ln w="38100">
            <a:solidFill>
              <a:schemeClr val="tx1"/>
            </a:solidFill>
          </a:ln>
        </p:spPr>
      </p:pic>
    </p:spTree>
  </p:cSld>
  <p:clrMapOvr>
    <a:masterClrMapping/>
  </p:clrMapOvr>
  <p:transition>
    <p:pull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764704"/>
            <a:ext cx="8229600" cy="4389120"/>
          </a:xfrm>
        </p:spPr>
        <p:txBody>
          <a:bodyPr/>
          <a:lstStyle/>
          <a:p>
            <a:pPr algn="just"/>
            <a:r>
              <a:rPr lang="es-MX" dirty="0" smtClean="0">
                <a:latin typeface="Arial Narrow" pitchFamily="34" charset="0"/>
              </a:rPr>
              <a:t>Se invita a las Conferencias de Obispos a que tomen las medidas necesarias para </a:t>
            </a:r>
            <a:r>
              <a:rPr lang="es-MX" b="1" dirty="0" smtClean="0">
                <a:latin typeface="Arial Narrow" pitchFamily="34" charset="0"/>
              </a:rPr>
              <a:t>dotar de melodías adecuadas a los textos y aclamaciones que, por su misma naturaleza, reclaman ser cantados en la Vigilia Pascual</a:t>
            </a:r>
            <a:r>
              <a:rPr lang="es-MX" dirty="0" smtClean="0">
                <a:latin typeface="Arial Narrow" pitchFamily="34" charset="0"/>
              </a:rPr>
              <a:t>. Dichos textos son: Las aclamaciones durante la procesión con el cirio pascual y las del pregón pascual, el "Aleluya" responsorial, las letanías de los santos y la aclamación que sigue a la bendición del agua.</a:t>
            </a:r>
          </a:p>
          <a:p>
            <a:endParaRPr lang="es-MX" dirty="0"/>
          </a:p>
        </p:txBody>
      </p:sp>
      <p:pic>
        <p:nvPicPr>
          <p:cNvPr id="149508" name="Picture 4" descr="https://encrypted-tbn0.gstatic.com/images?q=tbn:ANd9GcTPklj59QFjvhGz3aNmh9dDuzRdzR0NoQjyUJBeJtxCV0rvOP6GXpCVvxjU"/>
          <p:cNvPicPr>
            <a:picLocks noChangeAspect="1" noChangeArrowheads="1"/>
          </p:cNvPicPr>
          <p:nvPr/>
        </p:nvPicPr>
        <p:blipFill>
          <a:blip r:embed="rId2" cstate="print"/>
          <a:srcRect/>
          <a:stretch>
            <a:fillRect/>
          </a:stretch>
        </p:blipFill>
        <p:spPr bwMode="auto">
          <a:xfrm>
            <a:off x="1115616" y="3861048"/>
            <a:ext cx="2695575" cy="1695451"/>
          </a:xfrm>
          <a:prstGeom prst="rect">
            <a:avLst/>
          </a:prstGeom>
          <a:noFill/>
        </p:spPr>
      </p:pic>
      <p:pic>
        <p:nvPicPr>
          <p:cNvPr id="149510" name="Picture 6" descr="https://encrypted-tbn0.gstatic.com/images?q=tbn:ANd9GcRTp9XFRxIabfafvpQOlIkoC9SaKfTeJzZ-Z7mjM5ppmJ7_EeydDw"/>
          <p:cNvPicPr>
            <a:picLocks noChangeAspect="1" noChangeArrowheads="1"/>
          </p:cNvPicPr>
          <p:nvPr/>
        </p:nvPicPr>
        <p:blipFill>
          <a:blip r:embed="rId3" cstate="print"/>
          <a:srcRect/>
          <a:stretch>
            <a:fillRect/>
          </a:stretch>
        </p:blipFill>
        <p:spPr bwMode="auto">
          <a:xfrm>
            <a:off x="4499991" y="4293096"/>
            <a:ext cx="3953161" cy="1927474"/>
          </a:xfrm>
          <a:prstGeom prst="rect">
            <a:avLst/>
          </a:prstGeom>
          <a:noFill/>
          <a:ln w="76200">
            <a:solidFill>
              <a:schemeClr val="accent2">
                <a:lumMod val="50000"/>
              </a:schemeClr>
            </a:solidFill>
          </a:ln>
        </p:spPr>
      </p:pic>
    </p:spTree>
  </p:cSld>
  <p:clrMapOvr>
    <a:masterClrMapping/>
  </p:clrMapOvr>
  <p:transition>
    <p:wipe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692696"/>
            <a:ext cx="8229600" cy="4389120"/>
          </a:xfrm>
        </p:spPr>
        <p:txBody>
          <a:bodyPr/>
          <a:lstStyle/>
          <a:p>
            <a:pPr algn="just"/>
            <a:r>
              <a:rPr lang="es-MX" b="1" dirty="0" smtClean="0">
                <a:latin typeface="Arial Narrow" pitchFamily="34" charset="0"/>
              </a:rPr>
              <a:t>No se omitan con facilidad los textos litúrgicos de los cantos para la participación del pueblo; procúrese que las traducciones de los mismos sean provistas de melodías adecuadas.</a:t>
            </a:r>
            <a:r>
              <a:rPr lang="es-MX" dirty="0" smtClean="0">
                <a:latin typeface="Arial Narrow" pitchFamily="34" charset="0"/>
              </a:rPr>
              <a:t> Si dichos textos no están todavía disponibles para ser cantados, “provisionalmente” escójanse textos semejantes. Prepárese un repertorio propio para estas celebraciones, a ser utilizado únicamente en las mismas. </a:t>
            </a:r>
            <a:endParaRPr lang="es-MX" dirty="0">
              <a:latin typeface="Arial Narrow" pitchFamily="34" charset="0"/>
            </a:endParaRPr>
          </a:p>
        </p:txBody>
      </p:sp>
      <p:pic>
        <p:nvPicPr>
          <p:cNvPr id="2" name="Imagen 1"/>
          <p:cNvPicPr>
            <a:picLocks noChangeAspect="1"/>
          </p:cNvPicPr>
          <p:nvPr/>
        </p:nvPicPr>
        <p:blipFill>
          <a:blip r:embed="rId2" cstate="print"/>
          <a:stretch>
            <a:fillRect/>
          </a:stretch>
        </p:blipFill>
        <p:spPr>
          <a:xfrm>
            <a:off x="2232248" y="3707397"/>
            <a:ext cx="4283968" cy="2961963"/>
          </a:xfrm>
          <a:prstGeom prst="rect">
            <a:avLst/>
          </a:prstGeom>
        </p:spPr>
      </p:pic>
    </p:spTree>
  </p:cSld>
  <p:clrMapOvr>
    <a:masterClrMapping/>
  </p:clrMapOvr>
  <p:transition>
    <p:wheel spokes="8"/>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692696"/>
            <a:ext cx="8229600" cy="4389120"/>
          </a:xfrm>
        </p:spPr>
        <p:txBody>
          <a:bodyPr/>
          <a:lstStyle/>
          <a:p>
            <a:pPr algn="just"/>
            <a:r>
              <a:rPr lang="es-MX" sz="2800" dirty="0" smtClean="0">
                <a:latin typeface="Arial Narrow" pitchFamily="34" charset="0"/>
              </a:rPr>
              <a:t>Propónganse especialmente: Las respuestas de los salmos responsoriales de la Vigilia pascual y los cantos que acompañan la aspersión del agua.</a:t>
            </a:r>
          </a:p>
          <a:p>
            <a:pPr algn="just">
              <a:buNone/>
            </a:pPr>
            <a:endParaRPr lang="es-MX" sz="2800" dirty="0" smtClean="0">
              <a:latin typeface="Arial Narrow" pitchFamily="34" charset="0"/>
            </a:endParaRPr>
          </a:p>
          <a:p>
            <a:pPr algn="just"/>
            <a:r>
              <a:rPr lang="es-MX" sz="2800" dirty="0" smtClean="0">
                <a:latin typeface="Arial Narrow" pitchFamily="34" charset="0"/>
              </a:rPr>
              <a:t>Prepárense también melodías adecuadas que faciliten el canto del pregón pascual y de la bendición del agua bautismal.</a:t>
            </a:r>
          </a:p>
          <a:p>
            <a:pPr marL="0" indent="0">
              <a:buNone/>
            </a:pPr>
            <a:endParaRPr lang="es-MX" dirty="0"/>
          </a:p>
        </p:txBody>
      </p:sp>
      <p:pic>
        <p:nvPicPr>
          <p:cNvPr id="150530" name="Picture 2" descr="https://encrypted-tbn3.gstatic.com/images?q=tbn:ANd9GcTHmVm9X_X03Rc-LO1KgCLY_YMyEMvIeZjsOLeM3lLt3HEj5qO4nA"/>
          <p:cNvPicPr>
            <a:picLocks noChangeAspect="1" noChangeArrowheads="1"/>
          </p:cNvPicPr>
          <p:nvPr/>
        </p:nvPicPr>
        <p:blipFill>
          <a:blip r:embed="rId2" cstate="print"/>
          <a:srcRect/>
          <a:stretch>
            <a:fillRect/>
          </a:stretch>
        </p:blipFill>
        <p:spPr bwMode="auto">
          <a:xfrm>
            <a:off x="683568" y="3877393"/>
            <a:ext cx="1872208" cy="2875547"/>
          </a:xfrm>
          <a:prstGeom prst="rect">
            <a:avLst/>
          </a:prstGeom>
          <a:noFill/>
        </p:spPr>
      </p:pic>
      <p:pic>
        <p:nvPicPr>
          <p:cNvPr id="2" name="Imagen 1"/>
          <p:cNvPicPr>
            <a:picLocks noChangeAspect="1"/>
          </p:cNvPicPr>
          <p:nvPr/>
        </p:nvPicPr>
        <p:blipFill>
          <a:blip r:embed="rId3" cstate="print"/>
          <a:stretch>
            <a:fillRect/>
          </a:stretch>
        </p:blipFill>
        <p:spPr>
          <a:xfrm>
            <a:off x="2915816" y="3888432"/>
            <a:ext cx="2139702" cy="2852936"/>
          </a:xfrm>
          <a:prstGeom prst="rect">
            <a:avLst/>
          </a:prstGeom>
        </p:spPr>
      </p:pic>
      <p:pic>
        <p:nvPicPr>
          <p:cNvPr id="4" name="Imagen 3"/>
          <p:cNvPicPr>
            <a:picLocks noChangeAspect="1"/>
          </p:cNvPicPr>
          <p:nvPr/>
        </p:nvPicPr>
        <p:blipFill>
          <a:blip r:embed="rId4" cstate="print"/>
          <a:stretch>
            <a:fillRect/>
          </a:stretch>
        </p:blipFill>
        <p:spPr>
          <a:xfrm>
            <a:off x="5268788" y="3786336"/>
            <a:ext cx="3695700" cy="2667000"/>
          </a:xfrm>
          <a:prstGeom prst="rect">
            <a:avLst/>
          </a:prstGeom>
        </p:spPr>
      </p:pic>
    </p:spTree>
    <p:extLst>
      <p:ext uri="{BB962C8B-B14F-4D97-AF65-F5344CB8AC3E}">
        <p14:creationId xmlns="" xmlns:p14="http://schemas.microsoft.com/office/powerpoint/2010/main" val="2432475243"/>
      </p:ext>
    </p:extLst>
  </p:cSld>
  <p:clrMapOvr>
    <a:masterClrMapping/>
  </p:clrMapOvr>
  <p:transition>
    <p:split dir="in"/>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836712"/>
            <a:ext cx="8229600" cy="4389120"/>
          </a:xfrm>
        </p:spPr>
        <p:txBody>
          <a:bodyPr/>
          <a:lstStyle/>
          <a:p>
            <a:pPr algn="just"/>
            <a:r>
              <a:rPr lang="es-MX" dirty="0" smtClean="0">
                <a:latin typeface="Arial Narrow" pitchFamily="34" charset="0"/>
              </a:rPr>
              <a:t>Si la Cuaresma es un tiempo de austeridad también en la música litúrgica, </a:t>
            </a:r>
            <a:r>
              <a:rPr lang="es-MX" b="1" dirty="0" smtClean="0">
                <a:latin typeface="Arial Narrow" pitchFamily="34" charset="0"/>
              </a:rPr>
              <a:t>la Pascua es el tiempo de realce musical, de abundancia y florecimiento del canto</a:t>
            </a:r>
            <a:r>
              <a:rPr lang="es-MX" dirty="0" smtClean="0">
                <a:latin typeface="Arial Narrow" pitchFamily="34" charset="0"/>
              </a:rPr>
              <a:t>. Es un </a:t>
            </a:r>
            <a:r>
              <a:rPr lang="es-MX" dirty="0" smtClean="0">
                <a:solidFill>
                  <a:srgbClr val="C00000"/>
                </a:solidFill>
                <a:latin typeface="Arial Narrow" pitchFamily="34" charset="0"/>
              </a:rPr>
              <a:t>tiempo de alegría y de gozo</a:t>
            </a:r>
            <a:r>
              <a:rPr lang="es-MX" dirty="0" smtClean="0">
                <a:latin typeface="Arial Narrow" pitchFamily="34" charset="0"/>
              </a:rPr>
              <a:t> para entonar cantos de fiesta en honor de Cristo Resucitado.</a:t>
            </a:r>
            <a:endParaRPr lang="es-MX" dirty="0">
              <a:latin typeface="Arial Narrow" pitchFamily="34" charset="0"/>
            </a:endParaRPr>
          </a:p>
        </p:txBody>
      </p:sp>
      <p:pic>
        <p:nvPicPr>
          <p:cNvPr id="116738" name="Picture 2" descr="https://encrypted-tbn1.gstatic.com/images?q=tbn:ANd9GcQ9SIh1DnGKK4Jbb_8eYnO2KMS8u1WgBPIej1WvLb3848HEL12gcA"/>
          <p:cNvPicPr>
            <a:picLocks noChangeAspect="1" noChangeArrowheads="1"/>
          </p:cNvPicPr>
          <p:nvPr/>
        </p:nvPicPr>
        <p:blipFill>
          <a:blip r:embed="rId2" cstate="print"/>
          <a:srcRect/>
          <a:stretch>
            <a:fillRect/>
          </a:stretch>
        </p:blipFill>
        <p:spPr bwMode="auto">
          <a:xfrm>
            <a:off x="971600" y="3212976"/>
            <a:ext cx="3076299" cy="2304256"/>
          </a:xfrm>
          <a:prstGeom prst="rect">
            <a:avLst/>
          </a:prstGeom>
          <a:noFill/>
        </p:spPr>
      </p:pic>
      <p:pic>
        <p:nvPicPr>
          <p:cNvPr id="116740" name="Picture 4" descr="https://encrypted-tbn2.gstatic.com/images?q=tbn:ANd9GcRAeNXfSvyl7VQnt596ioh8d3GB_cu8_lGEyybVTcfaA-Jdg05i8Q"/>
          <p:cNvPicPr>
            <a:picLocks noChangeAspect="1" noChangeArrowheads="1"/>
          </p:cNvPicPr>
          <p:nvPr/>
        </p:nvPicPr>
        <p:blipFill>
          <a:blip r:embed="rId3" cstate="print"/>
          <a:srcRect/>
          <a:stretch>
            <a:fillRect/>
          </a:stretch>
        </p:blipFill>
        <p:spPr bwMode="auto">
          <a:xfrm rot="872818">
            <a:off x="4932040" y="3429000"/>
            <a:ext cx="3417341" cy="1872208"/>
          </a:xfrm>
          <a:prstGeom prst="rect">
            <a:avLst/>
          </a:prstGeom>
          <a:ln w="228600" cap="sq" cmpd="thickThin">
            <a:solidFill>
              <a:schemeClr val="accent4">
                <a:lumMod val="50000"/>
              </a:schemeClr>
            </a:solidFill>
            <a:prstDash val="solid"/>
            <a:miter lim="800000"/>
          </a:ln>
          <a:effectLst>
            <a:innerShdw blurRad="76200">
              <a:srgbClr val="000000"/>
            </a:innerShdw>
          </a:effectLst>
        </p:spPr>
      </p:pic>
    </p:spTree>
  </p:cSld>
  <p:clrMapOvr>
    <a:masterClrMapping/>
  </p:clrMapOvr>
  <p:transition>
    <p:wipe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67544" y="764704"/>
            <a:ext cx="8136904" cy="2592288"/>
          </a:xfrm>
        </p:spPr>
        <p:txBody>
          <a:bodyPr/>
          <a:lstStyle/>
          <a:p>
            <a:pPr algn="just"/>
            <a:r>
              <a:rPr lang="es-MX" dirty="0" smtClean="0"/>
              <a:t>En la medida de lo posible, </a:t>
            </a:r>
            <a:r>
              <a:rPr lang="es-MX" b="1" dirty="0"/>
              <a:t>utilícese también el abundante tesoro de música sagrada antigua y moderna; téngase en cuenta, sin embargo, la necesidad de una adecuada participación de los fieles.</a:t>
            </a:r>
            <a:endParaRPr lang="es-ES_tradnl" dirty="0"/>
          </a:p>
          <a:p>
            <a:endParaRPr lang="es-ES" dirty="0"/>
          </a:p>
        </p:txBody>
      </p:sp>
      <p:pic>
        <p:nvPicPr>
          <p:cNvPr id="2" name="Imagen 1"/>
          <p:cNvPicPr>
            <a:picLocks noChangeAspect="1"/>
          </p:cNvPicPr>
          <p:nvPr/>
        </p:nvPicPr>
        <p:blipFill>
          <a:blip r:embed="rId2" cstate="print"/>
          <a:stretch>
            <a:fillRect/>
          </a:stretch>
        </p:blipFill>
        <p:spPr>
          <a:xfrm>
            <a:off x="3295531" y="2852936"/>
            <a:ext cx="5668957" cy="3672408"/>
          </a:xfrm>
          <a:prstGeom prst="rect">
            <a:avLst/>
          </a:prstGeom>
        </p:spPr>
      </p:pic>
      <p:pic>
        <p:nvPicPr>
          <p:cNvPr id="4" name="Imagen 3"/>
          <p:cNvPicPr>
            <a:picLocks noChangeAspect="1"/>
          </p:cNvPicPr>
          <p:nvPr/>
        </p:nvPicPr>
        <p:blipFill>
          <a:blip r:embed="rId3" cstate="print"/>
          <a:stretch>
            <a:fillRect/>
          </a:stretch>
        </p:blipFill>
        <p:spPr>
          <a:xfrm>
            <a:off x="251520" y="2852936"/>
            <a:ext cx="3672408" cy="3672408"/>
          </a:xfrm>
          <a:prstGeom prst="rect">
            <a:avLst/>
          </a:prstGeom>
        </p:spPr>
      </p:pic>
    </p:spTree>
    <p:extLst>
      <p:ext uri="{BB962C8B-B14F-4D97-AF65-F5344CB8AC3E}">
        <p14:creationId xmlns="" xmlns:p14="http://schemas.microsoft.com/office/powerpoint/2010/main" val="3307600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5496" y="260648"/>
            <a:ext cx="8928992" cy="3456384"/>
          </a:xfrm>
        </p:spPr>
        <p:txBody>
          <a:bodyPr/>
          <a:lstStyle/>
          <a:p>
            <a:pPr algn="just"/>
            <a:r>
              <a:rPr lang="es-MX" dirty="0"/>
              <a:t>Es muy importante que el director del coro o cantor se coordine oportunamente con el sacerdote celebrante, de modo que todo se prepare y nada se improvise. Si es necesario, conviene que el músico litúrgico asesore al celebrante en la preparación de los textos litúrgicos que ha de entonar. Es indispensable al menos un ensayo con el pueblo antes de la celebración.</a:t>
            </a:r>
            <a:endParaRPr lang="es-ES_tradnl" dirty="0"/>
          </a:p>
          <a:p>
            <a:endParaRPr lang="es-ES" dirty="0"/>
          </a:p>
        </p:txBody>
      </p:sp>
      <p:pic>
        <p:nvPicPr>
          <p:cNvPr id="2" name="Imagen 1"/>
          <p:cNvPicPr>
            <a:picLocks noChangeAspect="1"/>
          </p:cNvPicPr>
          <p:nvPr/>
        </p:nvPicPr>
        <p:blipFill>
          <a:blip r:embed="rId2" cstate="print"/>
          <a:stretch>
            <a:fillRect/>
          </a:stretch>
        </p:blipFill>
        <p:spPr>
          <a:xfrm>
            <a:off x="1043608" y="3197200"/>
            <a:ext cx="7088336" cy="3544168"/>
          </a:xfrm>
          <a:prstGeom prst="rect">
            <a:avLst/>
          </a:prstGeom>
        </p:spPr>
      </p:pic>
    </p:spTree>
    <p:extLst>
      <p:ext uri="{BB962C8B-B14F-4D97-AF65-F5344CB8AC3E}">
        <p14:creationId xmlns="" xmlns:p14="http://schemas.microsoft.com/office/powerpoint/2010/main" val="31769100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67544" y="692696"/>
            <a:ext cx="8229600" cy="4389120"/>
          </a:xfrm>
        </p:spPr>
        <p:txBody>
          <a:bodyPr/>
          <a:lstStyle/>
          <a:p>
            <a:r>
              <a:rPr lang="es-MX" dirty="0"/>
              <a:t>No hay que preocuparse de que se prolongue la Vigilia Pascual, siempre y cuando sea una celebración fluida, y en esto desempeña un rol importante la música litúrgica.</a:t>
            </a:r>
            <a:endParaRPr lang="es-ES_tradnl" dirty="0"/>
          </a:p>
          <a:p>
            <a:endParaRPr lang="es-ES" dirty="0"/>
          </a:p>
        </p:txBody>
      </p:sp>
      <p:pic>
        <p:nvPicPr>
          <p:cNvPr id="2" name="Imagen 1"/>
          <p:cNvPicPr>
            <a:picLocks noChangeAspect="1"/>
          </p:cNvPicPr>
          <p:nvPr/>
        </p:nvPicPr>
        <p:blipFill>
          <a:blip r:embed="rId2" cstate="print"/>
          <a:stretch>
            <a:fillRect/>
          </a:stretch>
        </p:blipFill>
        <p:spPr>
          <a:xfrm>
            <a:off x="1562100" y="2363936"/>
            <a:ext cx="6394276" cy="4352974"/>
          </a:xfrm>
          <a:prstGeom prst="rect">
            <a:avLst/>
          </a:prstGeom>
        </p:spPr>
      </p:pic>
    </p:spTree>
    <p:extLst>
      <p:ext uri="{BB962C8B-B14F-4D97-AF65-F5344CB8AC3E}">
        <p14:creationId xmlns="" xmlns:p14="http://schemas.microsoft.com/office/powerpoint/2010/main" val="26125955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39552" y="260648"/>
            <a:ext cx="8229600" cy="4389120"/>
          </a:xfrm>
        </p:spPr>
        <p:txBody>
          <a:bodyPr/>
          <a:lstStyle/>
          <a:p>
            <a:pPr algn="just"/>
            <a:r>
              <a:rPr lang="es-MX" sz="2800" dirty="0"/>
              <a:t>Se requiere creatividad y buen gusto para ordenar la participación musical del sacerdote y diácono, del cantor o coro, y de la asamblea, así como las intervenciones del órgano u otros instrumentos.</a:t>
            </a:r>
            <a:endParaRPr lang="es-ES_tradnl" sz="2800" dirty="0"/>
          </a:p>
          <a:p>
            <a:endParaRPr lang="es-ES" dirty="0"/>
          </a:p>
        </p:txBody>
      </p:sp>
      <p:pic>
        <p:nvPicPr>
          <p:cNvPr id="5" name="Imagen 4"/>
          <p:cNvPicPr>
            <a:picLocks noChangeAspect="1"/>
          </p:cNvPicPr>
          <p:nvPr/>
        </p:nvPicPr>
        <p:blipFill>
          <a:blip r:embed="rId2" cstate="print"/>
          <a:stretch>
            <a:fillRect/>
          </a:stretch>
        </p:blipFill>
        <p:spPr>
          <a:xfrm>
            <a:off x="214597" y="4709616"/>
            <a:ext cx="3853347" cy="2175768"/>
          </a:xfrm>
          <a:prstGeom prst="rect">
            <a:avLst/>
          </a:prstGeom>
        </p:spPr>
      </p:pic>
      <p:pic>
        <p:nvPicPr>
          <p:cNvPr id="6" name="Imagen 5"/>
          <p:cNvPicPr>
            <a:picLocks noChangeAspect="1"/>
          </p:cNvPicPr>
          <p:nvPr/>
        </p:nvPicPr>
        <p:blipFill>
          <a:blip r:embed="rId3" cstate="print"/>
          <a:stretch>
            <a:fillRect/>
          </a:stretch>
        </p:blipFill>
        <p:spPr>
          <a:xfrm>
            <a:off x="252028" y="2204864"/>
            <a:ext cx="3815916" cy="2543944"/>
          </a:xfrm>
          <a:prstGeom prst="rect">
            <a:avLst/>
          </a:prstGeom>
        </p:spPr>
      </p:pic>
      <p:pic>
        <p:nvPicPr>
          <p:cNvPr id="7" name="Imagen 6"/>
          <p:cNvPicPr>
            <a:picLocks noChangeAspect="1"/>
          </p:cNvPicPr>
          <p:nvPr/>
        </p:nvPicPr>
        <p:blipFill>
          <a:blip r:embed="rId4" cstate="print"/>
          <a:stretch>
            <a:fillRect/>
          </a:stretch>
        </p:blipFill>
        <p:spPr>
          <a:xfrm>
            <a:off x="4572000" y="2196245"/>
            <a:ext cx="3456384" cy="2430269"/>
          </a:xfrm>
          <a:prstGeom prst="rect">
            <a:avLst/>
          </a:prstGeom>
        </p:spPr>
      </p:pic>
      <p:pic>
        <p:nvPicPr>
          <p:cNvPr id="8" name="Imagen 7"/>
          <p:cNvPicPr>
            <a:picLocks noChangeAspect="1"/>
          </p:cNvPicPr>
          <p:nvPr/>
        </p:nvPicPr>
        <p:blipFill>
          <a:blip r:embed="rId5" cstate="print"/>
          <a:stretch>
            <a:fillRect/>
          </a:stretch>
        </p:blipFill>
        <p:spPr>
          <a:xfrm>
            <a:off x="4572000" y="4293073"/>
            <a:ext cx="3456384" cy="2537840"/>
          </a:xfrm>
          <a:prstGeom prst="rect">
            <a:avLst/>
          </a:prstGeom>
        </p:spPr>
      </p:pic>
    </p:spTree>
    <p:extLst>
      <p:ext uri="{BB962C8B-B14F-4D97-AF65-F5344CB8AC3E}">
        <p14:creationId xmlns="" xmlns:p14="http://schemas.microsoft.com/office/powerpoint/2010/main" val="34318533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152" y="836712"/>
            <a:ext cx="4042792" cy="5544616"/>
          </a:xfrm>
        </p:spPr>
        <p:txBody>
          <a:bodyPr/>
          <a:lstStyle/>
          <a:p>
            <a:r>
              <a:rPr lang="es-MX" sz="3200" dirty="0"/>
              <a:t>Observar y disfrutar las pausas y momentos de silencio, que también son música y oración, favorece que la asamblea se adentre en el Misterio que se celebra.</a:t>
            </a:r>
            <a:endParaRPr lang="es-ES_tradnl" sz="3200" dirty="0"/>
          </a:p>
          <a:p>
            <a:endParaRPr lang="es-ES" dirty="0"/>
          </a:p>
        </p:txBody>
      </p:sp>
      <p:pic>
        <p:nvPicPr>
          <p:cNvPr id="2" name="Imagen 1"/>
          <p:cNvPicPr>
            <a:picLocks noChangeAspect="1"/>
          </p:cNvPicPr>
          <p:nvPr/>
        </p:nvPicPr>
        <p:blipFill>
          <a:blip r:embed="rId2" cstate="print"/>
          <a:stretch>
            <a:fillRect/>
          </a:stretch>
        </p:blipFill>
        <p:spPr>
          <a:xfrm>
            <a:off x="4212367" y="3254313"/>
            <a:ext cx="4752121" cy="3559063"/>
          </a:xfrm>
          <a:prstGeom prst="rect">
            <a:avLst/>
          </a:prstGeom>
        </p:spPr>
      </p:pic>
      <p:pic>
        <p:nvPicPr>
          <p:cNvPr id="4" name="Imagen 3"/>
          <p:cNvPicPr>
            <a:picLocks noChangeAspect="1"/>
          </p:cNvPicPr>
          <p:nvPr/>
        </p:nvPicPr>
        <p:blipFill>
          <a:blip r:embed="rId3" cstate="print"/>
          <a:stretch>
            <a:fillRect/>
          </a:stretch>
        </p:blipFill>
        <p:spPr>
          <a:xfrm>
            <a:off x="4211960" y="332656"/>
            <a:ext cx="4824536" cy="3510390"/>
          </a:xfrm>
          <a:prstGeom prst="rect">
            <a:avLst/>
          </a:prstGeom>
        </p:spPr>
      </p:pic>
    </p:spTree>
    <p:extLst>
      <p:ext uri="{BB962C8B-B14F-4D97-AF65-F5344CB8AC3E}">
        <p14:creationId xmlns="" xmlns:p14="http://schemas.microsoft.com/office/powerpoint/2010/main" val="27891169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764704"/>
            <a:ext cx="8229600" cy="4389120"/>
          </a:xfrm>
        </p:spPr>
        <p:txBody>
          <a:bodyPr/>
          <a:lstStyle/>
          <a:p>
            <a:pPr algn="just"/>
            <a:r>
              <a:rPr lang="es-MX" sz="2800" b="1" dirty="0" smtClean="0">
                <a:latin typeface="Arial Narrow" pitchFamily="34" charset="0"/>
              </a:rPr>
              <a:t>Los ministros del canto son los primeros que han de vivir la Vigilia Pascual en su conjunto, participando en todo su desarrollo y siendo ejemplo de piedad, de modo que reflejen, con toda la asamblea eclesial, el verdadero rostro de Cristo resucitado.</a:t>
            </a:r>
          </a:p>
          <a:p>
            <a:endParaRPr lang="es-MX" dirty="0"/>
          </a:p>
        </p:txBody>
      </p:sp>
      <p:pic>
        <p:nvPicPr>
          <p:cNvPr id="4" name="Imagen 3"/>
          <p:cNvPicPr>
            <a:picLocks noChangeAspect="1"/>
          </p:cNvPicPr>
          <p:nvPr/>
        </p:nvPicPr>
        <p:blipFill>
          <a:blip r:embed="rId2" cstate="print"/>
          <a:stretch>
            <a:fillRect/>
          </a:stretch>
        </p:blipFill>
        <p:spPr>
          <a:xfrm>
            <a:off x="1728192" y="3068960"/>
            <a:ext cx="5580112" cy="3720075"/>
          </a:xfrm>
          <a:prstGeom prst="rect">
            <a:avLst/>
          </a:prstGeom>
        </p:spPr>
      </p:pic>
    </p:spTree>
  </p:cSld>
  <p:clrMapOvr>
    <a:masterClrMapping/>
  </p:clrMapOvr>
  <p:transition>
    <p:pull/>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MX" dirty="0" smtClean="0"/>
              <a:t>BIBLIOGRAFÍA</a:t>
            </a:r>
            <a:br>
              <a:rPr lang="es-MX" dirty="0" smtClean="0"/>
            </a:br>
            <a:endParaRPr lang="es-MX" dirty="0"/>
          </a:p>
        </p:txBody>
      </p:sp>
      <p:sp>
        <p:nvSpPr>
          <p:cNvPr id="3" name="2 Marcador de contenido"/>
          <p:cNvSpPr>
            <a:spLocks noGrp="1"/>
          </p:cNvSpPr>
          <p:nvPr>
            <p:ph idx="1"/>
          </p:nvPr>
        </p:nvSpPr>
        <p:spPr>
          <a:xfrm>
            <a:off x="457200" y="1412776"/>
            <a:ext cx="8435280" cy="5112568"/>
          </a:xfrm>
        </p:spPr>
        <p:txBody>
          <a:bodyPr>
            <a:normAutofit fontScale="77500" lnSpcReduction="20000"/>
          </a:bodyPr>
          <a:lstStyle/>
          <a:p>
            <a:pPr algn="just"/>
            <a:r>
              <a:rPr lang="it-IT" dirty="0" smtClean="0">
                <a:latin typeface="Arial Narrow" pitchFamily="34" charset="0"/>
              </a:rPr>
              <a:t>Pío X, Motu Proprio </a:t>
            </a:r>
            <a:r>
              <a:rPr lang="it-IT" i="1" dirty="0" smtClean="0">
                <a:latin typeface="Arial Narrow" pitchFamily="34" charset="0"/>
              </a:rPr>
              <a:t>Tra le sollecitudini. </a:t>
            </a:r>
            <a:r>
              <a:rPr lang="es-MX" dirty="0" smtClean="0">
                <a:latin typeface="Arial Narrow" pitchFamily="34" charset="0"/>
              </a:rPr>
              <a:t>Instrucción sobre la música sagrada (22 de </a:t>
            </a:r>
          </a:p>
          <a:p>
            <a:pPr marL="0" indent="0" algn="just">
              <a:buNone/>
            </a:pPr>
            <a:r>
              <a:rPr lang="es-MX" dirty="0">
                <a:latin typeface="Arial Narrow" pitchFamily="34" charset="0"/>
              </a:rPr>
              <a:t> </a:t>
            </a:r>
            <a:r>
              <a:rPr lang="es-MX" dirty="0" smtClean="0">
                <a:latin typeface="Arial Narrow" pitchFamily="34" charset="0"/>
              </a:rPr>
              <a:t>    noviembre 1903)</a:t>
            </a:r>
          </a:p>
          <a:p>
            <a:pPr algn="just"/>
            <a:r>
              <a:rPr lang="es-MX" dirty="0" smtClean="0">
                <a:latin typeface="Arial Narrow" pitchFamily="34" charset="0"/>
              </a:rPr>
              <a:t>Pío XII, Encíclica </a:t>
            </a:r>
            <a:r>
              <a:rPr lang="es-MX" i="1" dirty="0" smtClean="0">
                <a:latin typeface="Arial Narrow" pitchFamily="34" charset="0"/>
              </a:rPr>
              <a:t>Mediator Dei </a:t>
            </a:r>
            <a:r>
              <a:rPr lang="es-MX" dirty="0" smtClean="0">
                <a:latin typeface="Arial Narrow" pitchFamily="34" charset="0"/>
              </a:rPr>
              <a:t>sobre la liturgia (20 de noviembre 1947). En la cuarta</a:t>
            </a:r>
          </a:p>
          <a:p>
            <a:pPr marL="0" indent="0" algn="just">
              <a:buNone/>
            </a:pPr>
            <a:r>
              <a:rPr lang="es-MX" dirty="0">
                <a:latin typeface="Arial Narrow" pitchFamily="34" charset="0"/>
              </a:rPr>
              <a:t> </a:t>
            </a:r>
            <a:r>
              <a:rPr lang="es-MX" dirty="0" smtClean="0">
                <a:latin typeface="Arial Narrow" pitchFamily="34" charset="0"/>
              </a:rPr>
              <a:t>   parte del documento de su segundo punto está el apartado sobre la música y el canto.</a:t>
            </a:r>
          </a:p>
          <a:p>
            <a:pPr algn="just"/>
            <a:r>
              <a:rPr lang="es-MX" dirty="0" smtClean="0">
                <a:latin typeface="Arial Narrow" pitchFamily="34" charset="0"/>
              </a:rPr>
              <a:t>Decreto de la institución  de la solemne vigilia pascual, (Sagrada Congregación de Ritos, de Febrero de 1957).</a:t>
            </a:r>
          </a:p>
          <a:p>
            <a:pPr algn="just"/>
            <a:r>
              <a:rPr lang="es-MX" dirty="0" smtClean="0">
                <a:latin typeface="Arial Narrow" pitchFamily="34" charset="0"/>
              </a:rPr>
              <a:t>Sagrada congregación de Ritos: Instrucción para la recta ejecución del Ordo de la Semana Santa (16 de noviembre de 1955); Novísimas disposiciones (1 de febrero 1957).</a:t>
            </a:r>
          </a:p>
          <a:p>
            <a:pPr algn="just"/>
            <a:r>
              <a:rPr lang="es-MX" dirty="0" smtClean="0">
                <a:latin typeface="Arial Narrow" pitchFamily="34" charset="0"/>
              </a:rPr>
              <a:t>Pablo VI</a:t>
            </a:r>
            <a:r>
              <a:rPr lang="es-ES" dirty="0" smtClean="0">
                <a:latin typeface="Arial Narrow" pitchFamily="34" charset="0"/>
              </a:rPr>
              <a:t>, Constitución </a:t>
            </a:r>
            <a:r>
              <a:rPr lang="es-ES" b="1" i="1" dirty="0" err="1" smtClean="0">
                <a:latin typeface="Arial Narrow" pitchFamily="34" charset="0"/>
              </a:rPr>
              <a:t>Sacrosanctum</a:t>
            </a:r>
            <a:r>
              <a:rPr lang="es-ES" b="1" i="1" dirty="0" smtClean="0">
                <a:latin typeface="Arial Narrow" pitchFamily="34" charset="0"/>
              </a:rPr>
              <a:t> </a:t>
            </a:r>
            <a:r>
              <a:rPr lang="es-ES" b="1" i="1" dirty="0" err="1" smtClean="0">
                <a:latin typeface="Arial Narrow" pitchFamily="34" charset="0"/>
              </a:rPr>
              <a:t>Concilium</a:t>
            </a:r>
            <a:r>
              <a:rPr lang="es-ES" b="1" i="1" dirty="0" smtClean="0">
                <a:latin typeface="Arial Narrow" pitchFamily="34" charset="0"/>
              </a:rPr>
              <a:t>,</a:t>
            </a:r>
            <a:r>
              <a:rPr lang="es-ES" dirty="0" smtClean="0">
                <a:latin typeface="Arial Narrow" pitchFamily="34" charset="0"/>
              </a:rPr>
              <a:t> </a:t>
            </a:r>
            <a:r>
              <a:rPr lang="es-ES" u="sng" dirty="0" smtClean="0">
                <a:latin typeface="Arial Narrow" pitchFamily="34" charset="0"/>
                <a:hlinkClick r:id="rId2" tooltip="4 de diciembre"/>
              </a:rPr>
              <a:t>4 de diciembre</a:t>
            </a:r>
            <a:r>
              <a:rPr lang="es-ES" dirty="0" smtClean="0">
                <a:latin typeface="Arial Narrow" pitchFamily="34" charset="0"/>
              </a:rPr>
              <a:t> de </a:t>
            </a:r>
            <a:r>
              <a:rPr lang="es-ES" u="sng" dirty="0" smtClean="0">
                <a:latin typeface="Arial Narrow" pitchFamily="34" charset="0"/>
                <a:hlinkClick r:id="rId3" tooltip="1963"/>
              </a:rPr>
              <a:t>1963</a:t>
            </a:r>
            <a:r>
              <a:rPr lang="es-ES" dirty="0" smtClean="0">
                <a:latin typeface="Arial Narrow" pitchFamily="34" charset="0"/>
              </a:rPr>
              <a:t>.</a:t>
            </a:r>
            <a:endParaRPr lang="es-MX" dirty="0" smtClean="0">
              <a:latin typeface="Arial Narrow" pitchFamily="34" charset="0"/>
            </a:endParaRPr>
          </a:p>
          <a:p>
            <a:pPr algn="just"/>
            <a:r>
              <a:rPr lang="es-MX" dirty="0" smtClean="0">
                <a:latin typeface="Arial Narrow" pitchFamily="34" charset="0"/>
              </a:rPr>
              <a:t>Sagrada Congregación de Ritos: Instrucción Musicam Sacram, sobre la música en la sagrada Liturgia (5 de marzo de 1967).</a:t>
            </a:r>
          </a:p>
          <a:p>
            <a:pPr algn="just"/>
            <a:r>
              <a:rPr lang="es-MX" i="1" dirty="0" smtClean="0">
                <a:latin typeface="Arial Narrow" pitchFamily="34" charset="0"/>
              </a:rPr>
              <a:t>Graduale simplex in usum minorum ecclesiarum </a:t>
            </a:r>
            <a:r>
              <a:rPr lang="es-MX" dirty="0" smtClean="0">
                <a:latin typeface="Arial Narrow" pitchFamily="34" charset="0"/>
              </a:rPr>
              <a:t> (2 de septiembre 1967).</a:t>
            </a:r>
          </a:p>
          <a:p>
            <a:pPr algn="just"/>
            <a:r>
              <a:rPr lang="es-MX" dirty="0" smtClean="0">
                <a:latin typeface="Arial Narrow" pitchFamily="34" charset="0"/>
              </a:rPr>
              <a:t>Pablo VI, Carta Apostólica </a:t>
            </a:r>
            <a:r>
              <a:rPr lang="es-MX" i="1" dirty="0" smtClean="0">
                <a:latin typeface="Arial Narrow" pitchFamily="34" charset="0"/>
              </a:rPr>
              <a:t>Mysterii paschalis</a:t>
            </a:r>
            <a:r>
              <a:rPr lang="es-MX" dirty="0" smtClean="0">
                <a:latin typeface="Arial Narrow" pitchFamily="34" charset="0"/>
              </a:rPr>
              <a:t>, dada en forma motu proprio, de aprobación        del Calendario Romano General (14 de febrero 1969).</a:t>
            </a:r>
          </a:p>
          <a:p>
            <a:pPr>
              <a:buNone/>
            </a:pPr>
            <a:endParaRPr lang="es-MX" dirty="0"/>
          </a:p>
        </p:txBody>
      </p:sp>
    </p:spTree>
  </p:cSld>
  <p:clrMapOvr>
    <a:masterClrMapping/>
  </p:clrMapOvr>
  <p:transition>
    <p:wheel spokes="8"/>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692696"/>
            <a:ext cx="8352928" cy="5832648"/>
          </a:xfrm>
        </p:spPr>
        <p:txBody>
          <a:bodyPr>
            <a:normAutofit fontScale="92500"/>
          </a:bodyPr>
          <a:lstStyle/>
          <a:p>
            <a:pPr algn="just"/>
            <a:r>
              <a:rPr lang="es-MX" dirty="0" smtClean="0">
                <a:latin typeface="Arial Narrow" pitchFamily="34" charset="0"/>
              </a:rPr>
              <a:t>Congregación para el Culto Divino: Carta circular sobre la preparación y celebración de las fiestas pascuales (16 de enero de 1988).</a:t>
            </a:r>
          </a:p>
          <a:p>
            <a:pPr algn="just"/>
            <a:r>
              <a:rPr lang="es-MX" dirty="0" smtClean="0">
                <a:latin typeface="Arial Narrow" pitchFamily="34" charset="0"/>
              </a:rPr>
              <a:t>Comisión Permanente de la Conferencia Episcopal Española: Nota sobre el horario y otros aspectos de la Vigilia Pascual (13 de Diciembre de 1988).</a:t>
            </a:r>
          </a:p>
          <a:p>
            <a:pPr algn="just"/>
            <a:r>
              <a:rPr lang="es-MX" dirty="0" smtClean="0">
                <a:latin typeface="Arial Narrow" pitchFamily="34" charset="0"/>
              </a:rPr>
              <a:t>Comisión Episcopal de Liturgia de la Conferencia Española: Declaración en el Centenario del Motu Proprio </a:t>
            </a:r>
            <a:r>
              <a:rPr lang="es-MX" i="1" dirty="0" smtClean="0">
                <a:latin typeface="Arial Narrow" pitchFamily="34" charset="0"/>
              </a:rPr>
              <a:t>Tra le Sollecitudini</a:t>
            </a:r>
            <a:r>
              <a:rPr lang="es-MX" dirty="0" smtClean="0">
                <a:latin typeface="Arial Narrow" pitchFamily="34" charset="0"/>
              </a:rPr>
              <a:t> de san Pío X y en el XL Aniversario de la Constitución Litúrgica del Concilio Vaticano II (22 de Noviembre del 2003).</a:t>
            </a:r>
          </a:p>
          <a:p>
            <a:pPr algn="just"/>
            <a:r>
              <a:rPr lang="es-MX" dirty="0" smtClean="0">
                <a:latin typeface="Arial Narrow" pitchFamily="34" charset="0"/>
              </a:rPr>
              <a:t>Juan Pablo II, Quirógrafo en el centenario del Motu proprio </a:t>
            </a:r>
            <a:r>
              <a:rPr lang="es-MX" i="1" dirty="0" smtClean="0">
                <a:latin typeface="Arial Narrow" pitchFamily="34" charset="0"/>
              </a:rPr>
              <a:t>Tra le  sollecitudini</a:t>
            </a:r>
            <a:r>
              <a:rPr lang="es-MX" dirty="0" smtClean="0">
                <a:latin typeface="Arial Narrow" pitchFamily="34" charset="0"/>
              </a:rPr>
              <a:t>, sobre la música sacra (22 de noviembre 2003).</a:t>
            </a:r>
          </a:p>
          <a:p>
            <a:pPr algn="just"/>
            <a:r>
              <a:rPr lang="it-IT" dirty="0" smtClean="0">
                <a:latin typeface="Arial Narrow" pitchFamily="34" charset="0"/>
              </a:rPr>
              <a:t>M. Righetti, </a:t>
            </a:r>
            <a:r>
              <a:rPr lang="it-IT" i="1" dirty="0" smtClean="0">
                <a:latin typeface="Arial Narrow" pitchFamily="34" charset="0"/>
              </a:rPr>
              <a:t>Storia litúrgica, </a:t>
            </a:r>
            <a:r>
              <a:rPr lang="it-IT" dirty="0" smtClean="0">
                <a:latin typeface="Arial Narrow" pitchFamily="34" charset="0"/>
              </a:rPr>
              <a:t>Tomo II, Ancora; Milano, 1969.</a:t>
            </a:r>
            <a:endParaRPr lang="es-MX" dirty="0" smtClean="0">
              <a:latin typeface="Arial Narrow" pitchFamily="34" charset="0"/>
            </a:endParaRPr>
          </a:p>
          <a:p>
            <a:pPr algn="just"/>
            <a:r>
              <a:rPr lang="it-IT" dirty="0" smtClean="0">
                <a:latin typeface="Arial Narrow" pitchFamily="34" charset="0"/>
              </a:rPr>
              <a:t>CEM, Comisión Episcopal de Pastoral Litúrgica: Orientaciones Pastorales sobre Música Sagrada, octubre de 1997</a:t>
            </a:r>
            <a:r>
              <a:rPr lang="it-IT" dirty="0" smtClean="0"/>
              <a:t>.</a:t>
            </a:r>
            <a:endParaRPr lang="es-MX" dirty="0" smtClean="0"/>
          </a:p>
          <a:p>
            <a:endParaRPr lang="es-MX" dirty="0"/>
          </a:p>
        </p:txBody>
      </p:sp>
    </p:spTree>
  </p:cSld>
  <p:clrMapOvr>
    <a:masterClrMapping/>
  </p:clrMapOvr>
  <p:transition>
    <p:wedg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AutoShape 2" descr="data:image/jpeg;base64,/9j/4AAQSkZJRgABAQAAAQABAAD/2wCEAAkGBxQSEhUUExQWFhUXFh4aFxYXGB8fIBobGBwaGh8aHSAdHSggHSIlHBwaITEhJSkrLi8uGSIzODUsNygtLisBCgoKDg0OGxAQGywkICQtNDQsLCw0LCwsLC8sLywsLCwsLCwsLC8wNywsLDQsLC8sLCwsLywvLCwsLC80LC80LP/AABEIAMUBAAMBIgACEQEDEQH/xAAcAAACAwEBAQEAAAAAAAAAAAAABgQFBwMCAQj/xABDEAACAgAEBAQDBgIGCQUBAAABAgMRAAQSIQUGMUETIlFhMnGBBxQjQpGhUrEVYsHR4fAkM0NygpKisvEWU5OjwnP/xAAaAQADAQEBAQAAAAAAAAAAAAAAAQMCBAUG/8QAMREAAgIBAgUBBgcAAwEAAAAAAAECEQMhMQQSE0FRIjJhcYGh8AUjQpGxwdEV4fEU/9oADAMBAAIRAxEAPwDSeauIZqFw0bIsRAC2LJksmiD2IFbe/Q0cR8vzqRtLl2vsYza9O+qiN/QHHP7Q8yH8KBSdYkEjCjWmmUb9Ls9PYnEzgnDw4FjpiMpS5qRtJVbKriPMGe1N4fhql2vks12BOog2Ovz7Yt8hxjNTgVEsVEEmy1gVagUKvff+3FoeEr2xJysegVWGlO9QddhezfG85GSrQx3ZIYE1XZa9fe/p2xBPM+cJYLFFufJerygdjv5rHpXXDnNCrdReIf8ARqg3WBqfZgnEWV5kzqHU8UTr/AupSPezftjuvOElMHyxDUNBV7BJ2N2ARW5+lEixhnOUU9RjjmeGow2AvBU13D0ijk85nJmMonKk/wCz0gKPajZPfv8AXtieOY81GT42XDLpOnw+uod21HZT7XXvi0yOQ0HpiwzGW1DCjz1YOhRPN2bUUcvGzdmDMB7WpB/7u3bAOcsyvxZVD6lZCNr9Cp3+uGL+ihjxLwcHB+YHpKzKc53tLl3U77oQwA7Xq0m/YA9vljhJx/NyazGiIpWkDglgdvMSDRPXbp7nvcJwcdxiVDkgO2D1sPSJ6ZvOwooSVm0m/wAWn1C70liNX1BH8q6niWeBZxIDqJpWQaVHYADex7sfrhqnyQPbHL7ntVYVT8j9Iv5DjuciXS8YnOq9V6CAe2ykH26Y9zcx55f9hEbJKm26b0CPW69MNeWy4A6Y85nJhu2NVOtxXGxJzHMGfksL4cQJ20rZA9LYkH9O2OK8Qz7HUZqIFaVUAGu5Fde/p7Vthzi4UL3x1HDVxnlyPuO4i7BzFmgwDRoy0LO4J6WdrHuBX6YtYuMSldRhUbbL4m9+/lqun+dsWq5VR2GBsuPTG0p+TNoU8rxTOQtclTK1E2NOk9DpodPY38++PU/Nkqga0jTtZ1HUduwHlHvZ/vamyynqMZrzxxRYmmGg+VhoIuugBB9N96HUD3xDPknije5SEOd0kME3OZukELMexdhQ9T5OnyxX5bnGcsJS0bwiQq6xi6Fi99yWX22Pp6Y9xTjE8p0AhRe4XuOlE9x3+uNz5T4Ai8OyyhaJiDn3LjUf54WLJknubniUI67nmfnRyaiyxPu7gbb9gDRqtj03GPEHMmcuzFEQTsLYV06ne+/bFrBwOu2JcXDQMV/MZL0lRnOZJ9OmOEByPjY2oPsBu36jHuHmlzaHLnxfUMPD+er4vppOGA5VCOgxFGRjRhfUnYeuNPn8iVFOeJ5qPW/kk1HyofLo36AgWw0+vffbpjvwfmJpcyYXVUBj1J5tyQfMP0Nj2BOLTOwKEO2E/gEHi8Rstp8JCwqt7Omt+1E9v02wXJSSClVnPPt4nEJyLIUqvm7EKLodh3+pOHXhcYCYVeIAnPTmyQCgHt5FND03vDTws+XGYe2xv2SdgwYMXJhgrBgwAGDBgwAGDBgwAGDBgwAGCsGDAAY+Vj7gwAGDBgwAGDHwmtziDPxmBf8AaKaNEKQSL9QMYnkhD2ml8TUYuWyJ+DFLxPmFIwBGVkY+h2/bv7YncKz4nTUBRBph6HEocVhnkeOMrZp4pqPM1oTMZrz7GA01Druf/jsf+cNmX5kjmlkhica1VwLH50JXp3HcV1AOFf7SYwkgJ3Ei7/8AD5TuOnVfqR6Yhx65sVrszo4ZShlqSrQy9FBzLAm9LEXdeSzR29qw3ZrimZ4tmo8vkWeGGFRZU+RAp2YkVbCtgD2+uM446SJHAvfG/ck8PjyfDYPCUCSeNHcjqzyKCTfXa6HpjOGFq70rYvllVUtS/n4zFF5Xe2UeYgbdOpPQfK8WDOALPSsLGa4LH94jVyWtdZSx5mQ1sPTcWfl64k8Y4wuuOASxK7MNYNsaugqqKJJahfQb47FN62cORQVcvzOsvHdysUZY9Af8BvX6Yl5DKNqMsptyKC9kHoPniQkqqAKCD0ND9sdfEHrfy3/ljSi92wlkjVRVfyRc2xNgYouU4z95zJJIICUvajqtq6XsBfthoUjr/PCimdMXEVAXV4wKEA7qPi1V6CvXob+aekkzC2LzMZGJXZiQDJuB/WA3P6Afp74kZKhsMV3EoWaclmOhUGlRfU3ZPqe3tiVlBhfqH2LPBhP43kTLxGACUqQBIaWyAhvSrattdG9jsDd2Bhh45mzFCzLs2yqfQuwUNXeruvbHRy7V3J2eOJ8ey2XNTTIrfw3bfoLODhXG4swzrFqOgKSSpX4rqtVHse2KbkHLI0Uk5FvJK41HchUYrVnfcgsT1JbfHnivAjlxNLBKY1crqjUVtdaVZSGXdmO3qB0FY24RUnDv9AvuNuKRBM2dJXMRmFR5oQQWHlqiK283m1Xfau+FLh3BsznY0k+8EqJXj8zHUiI9akYeYuacXqB3Fk1jtkEiy3EEAYRwxrLWp9gBQ02xs72avt7Y10q5leqXj30Kxn4hzTl4XKEu7D4tCEhe3mb4Ab2om7264pOcON64UaMP4LR+KJQ1B/K3kK2G2sE6hWw79FvNZmM+I6yqEah4TkBmWQkqKBZJgCTYI2okg3Zu+P5Webh8BMLavBZGRI911BQp0AWNhuANr6DtWOOMJxb8638PH/YrbRLPHp8nk1adYtXhgxhSzeRFFs91ZsqKHc9e+PHGc7ncmiyyZhXJVmMXhqFBWjo1AaiKJGrbpftj3xLg+Yz+X80a5d1BREL3qQhdyQvkOobbHYb9dpE3AMxnCv34wrGooxQ6jrBIJBLdAaF9dthW5M4uCq/ff9UN2NGXlDqrDoygi/cXjpgwY5jQYMGDAAYMGDAAr875gqI1W7bUKHy2/cYV+Co7AeKKP8PoD0w381yHyhQAeoY9/wCqD/nthQzHFkikjVmNyeooAitr9cfJ/iLcuJnFK9vPZHs8K/yUkiFxPjuXjZlBZ2UkMqjda7HURiVwnizafFgYSRjqosOCKpdzVixswHzxV8x8MRpfvATUCoWQA7g9A3uK/s+lDwxHy7+LE6OpNSixZum6bXXqP78a4fhoygpYn6vf58HmZuLyQy8mb2fd48+/3ljx/OoImnikaGXW1VVhjswNfXfYg+mHDmON8xwvKSSlVnKIS17AslsCRfoPqMKXMeRQwNPLHGBQBOks+9BSzKQB29cK+X49L4TZaLV4bNqMZ0soYWbQUukG9xZ+fXHqYs3Uxyss+s8qyT1Xu93uPXEuHqVaQGyrBdt7PX09Maty7xmN+GpGXAmgChVJ0sdNUQDV7enpjKpuKBQU8PzMvnC7KxrqRZCXv3PX9PvD+JSxIJgSUjKii3xBd9Fm+veh37YeJuCKdfqSpR2d/wCj39oHN7xAmLWvjDSXA86KljShJCrZtiT++KflngWYzyK7xzCBjeuMIJHroS0hAIv2PQY7wcYjzpCREgyL5onGzaRRDAijsO3phn4PzGUYZTUQYqQ0BYFWDWxIr0v0xa1J3IeThUknD9hqkyGXiQI7st7WreGxr/8AiExbwIFUBegG25P7nc4T+KZzhp/BmzUYkNUGeqJ6bdvrj3wTiAypMbSa4eqtq16L32I/KffpjpU+V67HP0E43HfxW/wL3iM5qrwt8BYrxCyTTxsg77imA/RTi7zWb8XaNLPqegHv2/fETgIrMkMFJ0HS4AB67g9ztX731wk7mmjDhUdTpxzigXMLGpBOg+IPSyNN+nRu/f3xa5CiAcKPH8uf6QZl6GNNX+95v/yB/k4bOFoQovDT9bMfpFWCd5OLLSt5Gk8TY0qBCifLUQrD11E4b+K5Hx4mjvSTRDdaZSGU13ogbd8S8GOmU7aa0onQjcKyfEcrqjiiiKFiwLMCoJ6keZWo9a09cW8XLr+FKXlDZmYoXlK2qiNtSoq2PKu/pZYnvhiwYcsrk77hRWcucJ+6ZdYdeshnYtVWXdnO1mt2rrjxmeWsrJL4zxBnPWyxU+5S9BPuRi2wYzzO7sZGTh8SuZBFGHPVwg1H5mrxJxEbicQlEPiL4p/Je+y6t/Ty779sVnEeaoonZFWSUoLfw1sJRo6iSB1sfMEdRgUW9kFlpxHiMcC65W0rddCexPQAnoCfpj7muIxRIHkkREPRmYAHa9ieu2+E/j3M8UsWpsoJYAGb8aqYx7OqimFgkrZ2O/Ub44faXPIsTNa+H4DmNKIIPkB1H3ugBVfyrHDbSel/0ZbH5XBF2Kq79vXC/wAtZ7MZmR522yrL+CpUAnfZxtqrT1smydthZp+PyT5SEQLmZJHkI/EegV1FY1VdAGlbtjRv3F4hc3cOXIKsmVL+PoJ1FizPIrIFvf8AMSQVFKfTBDFarzt8gbLviXHJlz8UCHymUIUoUymMSMxNarAJqiB5d7w2YVGaJuKqS3mEbKoI6yAG6PtGT++GvGMlaUuw0GPMikjY0fXHrHiYtpOmtVbX0v39sTGLHEuZkikMGbjXddVxtr2OwLAgFST0/bGUc/8AGIJJUTLa6jdm0sp2JAvdiT1H0vpjYeMcsJLl5EF+KQSJDVmQj4moV2r0ANAYwLi/CcxBKpngaK+itW4II63V9e+ODNCXNckvj3+FnZwmibvXwMpKrAqnzs+7FtwCdvX6beh98LPEICi6VJ1Nq1MNiQNuvp12Hphr4Tytm82ylUZY/wD3HpVr92P0Fe4xV8T5Unik/EcFga6EeXvXYV1odbxC6Sb0R5XQyZJOc3r7+5R8IzLqrRKxAcaWCsRY7XRF/W++JceVVEsEUN9W110ofrQ9T0xJ/oZmJihBeV3YUK8kaN1s1RYAjFfzNw/MQv4LRuq9QK2aroitjV112vGn6i/AxyO43o/v7+pacQyQjyySChqkA2OxHSr77WcUM58WXQpIQmyLoVZN106AfXDJxoCSKKKydCigPhLbjV69D37MML3L+XZ8wiKAWY6Ap7ltgN9tyaxjG01Z6mLB0k2/f+3j6E7kuZRxKJ2IVdRUdgLUj9/3OGrjnKs65pszFJq1NqthRQ9gtDzCu1j03xc8icthi0WbyEKvGQSZYWt1O9rJqKkqdqr03w3cwcoJLGfu7tl5ANihOk+zL0+o3x1dKTjaJ4+Lxyaeq+Jjn2gzeKY3KhX06WX2H5j6Xvt7YiZHhRC69VAAUA1bdxsPpiZ/6VzC5pYmhlnYMPFis2YweobYCx0N/wAsaYn2WZYDyTZhL/LcZA/+vEulOa0OmWaEH9sWuTJJHmCNJIkSatMUcjhSwF6mo+bfsdthh05Sv71ODVaFK7b/ABNdGtx077fXHPhHLEWSVvDLuzXbMfWtqGw6DBy/mxHnGRr/ABRSkdLUFvN9Aa9N/XF8MXFpM4c81Ntok8acR5xbvzqDXaxYv50Bd9gPTDLBICorClz7KPEyygkNbkCtiPKDvfXf+eLjg7nSMWup0Rq4lZznmp4TrSdghjY+GqqN0o3qrVvqAq+2FviMs8MMDJmcxJmZoVcRmUmpXCkKqggFSS2zA7IbPXF39pE2mNa6+FJX1aIDFGrfcGgmjZXQrSEUQ4IAeIkfmBAo9dhd0wx6eJLki9L1+ZF7jvx7jbQaI40Ek0hAC3SjUaBPerv6KTtWKnh3MuYeWaIpFK0cTv8Aghq1oaVbLGwxsDodj1xB5myDZ0LPBE8sZK6onBja4ydiHKkqQasHttd7TcnwPMSrRC5KJVOiGL8zGrMulqZa2q7N9u8ago/ejseti83GZHYuc5IhV93J/DRNtyiEbg6rDKRRFkUcWPGcp4PEISjNqaeIl2ILU7NqQNV6dOwXsDWJg5JklATNTo0S2NKRkOysQSjSM5OnagALANA9KveNctQZpg0obpRCsQGAvY18zuKO/XG3lxqWm1Pb7X1FTFHO55P6SEnioqh5QJCw0q3g6BZ6fFt+2OfAuNQZf7xDmI28+keHpttlCeEQTZrqD0Oo7+rvFy7lVZGXLxBkACnSNtPT6j164s8YeZNVXZfQdGd8b4PmJ8mqJlhGpEqrFGADGkhQqWDMLY0xPT4hYu8WfH+DZrPQKWSKKSmUxmQmlYqQdQU+by9KI367YccGMLNJVXb+x0LWZ5YbMRVmp2aXUSHjAUKDXkArcAgHUaa+hGJOR5ZRZBLLLLmJF+EykUpF0VUADa+90dxROLzBjHPKqsKIi8MhEpmEa+KRWut/T+QAvEvBgxkYYReNc8PDqUItq5BO9gA18P8Ajh5dgASTQHUntjKftDXLzSq8BuQnznVSsANiD3IIA2/8xzNqNohnk0tHR4zf2mzqNS+ER6Mh/mG9dv78MPAPtIyeZUfeCkMib0+4vpaNXXc7dd8ZSmbkAYB40uwY2jX9zV2PcnEPJRfiASqr+mkAWfagAfrjmWea31PU/wCC4+CcrT02v+NDU+NSLn3kOT4lIooa4wJNIHQ1uFF+h9cdsnwVETSigj+KTzG+nfp8hWInKfB3giAcr+MyuUUbIANl1dW2q/e8NksOwrEpXkbvbx7znw41FKUl6n9BPTgxhA8LYjqOmsD1I3JHYteLbK5wjufdTiZLQ69vX0xV5yE6o672P16H9f54hy8rtHanzRpiBzTlBDPPGhqMpqjWvKNVMSPkFaq6EAYr+TFUZ/LFjuJo9+1mXqf1x55j5kbM0hjC+GSLBJJG471t7YnfZjMjZ6JXUMGIFHe/K4HXruRi8VTKa9PXwavmef4Ic/Jkpxo0AES3anUgcKRVg0SO+498X+R4mZW2hlVK+NwF/wCknV9axh+byDyZnMyG2WGWjMWJCqDpjiPlO2kVq6jTQ64dfst4tm5pXjlZ1hjjJiQhTY1aQXYrqBrcLq9fljtjkblXY8SMpNKXZv5/saXgwYMXKlNxklQThe5Qj8fNSOw2g+E+pexv60BYHq19hhs4zGDGbxQ8glR94QdRICf+Jav17H9PoI1+Ybv0nvn1VKQ7/i+J5K61R19O1UPnpx14Je14r+Z5iM9GGPkEVoK7sxDfPouGPIaSoIwnrMa0ieJ+XstI5kkhSRmqzINXQUNmsD5AYsMvAsahUVUUdFUAAfIDbHQYMXsmGDBgwAGDBgwAGDBgwAGDBgwAGDBgwAGDBgwAV3HeFDNR+EzFVJ8wAG9dt/ff6YxTmPI5iKRwkLxRK+gMQBq9LPRuhOwrfG+YxX7U+Ku2e0BwBCAFB3A1KGJodzffsBjn4iKqz0/wjHCXEW4ptLvrXwX3W4ptwp2fSzAMVJFe1bf59MRshL4c6Bzssik30FEb/LHduJurB3OrUCL9N729v8cVoYySe7Gq+eOE+s5pbG6Zfi0UrfhyJJXm8hB26dsdOMZ50gdogC4rY30PyxmfLzy5FxJKBoIKlARqo/Mi9xsP62GiLnbJGQIspG3xSKUS9/KWaqsb+m3rjSutD5LLLh8eZRjJSr7osOG52SYKZBpIuqu+3UVW39mOfGZZo8pmJoksxpZPTSBuzDbehvWIWd51ycLFdZchbBi8ykk7rqW6I2JPv64ZuJ8Ry0/CMw2WcPEYWUkdbYafMKsHfoRjWPDer7GMnFY5SrHW+xhua4UFhExI3s1qG217j4vb6jE/7PF/03LCt/FQ36VID/InHbmDhiBK06SosEj+E+ZdXt6DE/kDJr98y7KCKkUMCd9zYb5Gj/ykYnjna18l8kkrbNY4zwb7vl802UGmWWVJa7Bw0f6AkFj8ziekmZjnKlBLAfhYUGT2ayNQHyuu5OLci9sfcepy+DxuTwGDBj42NGyo41ISKGKPkeXRmcxEerqrj/hJUj/qH74v85lGYG6/wxT8lwDxsyxrWCq9rC1fpYs+9eX23ir5zf6Thx7LmTO07dFHhKOynqT76gf2wzZDJaFFnCpx2RouIh5D5WjHhbbUvxL89Rvf+P2w45LNB1Bw0lzuwfskgYMGDFTAYMGDAAYMGDAAYMGDAAYMGDAAYMGDAAYMGDAAYyD7ZeCv40c8cR0utO62SWG3mrp5ao96ONfx8OMZIc8aOnhOJfD5VkSv3H5bky7OdKW5G59u5/z88W/JPBpZ81EsYoBgWciwq/mO+xNdB6kYaOdsvDFmI5I8msJRShDLoHnsWGUaWBuvUfU4qBxvJZqfJoI1iiDKsrABUZxesHoCrEAaq6HteOLpanoZPx6M4zjGG+i+e9k3nnKNCgWZCSf9XKgBR67ithseh/xwlvwp1hWRxpEhJQNVsE/MoO9Btv02x+g584YUkIBewuhALC9jsN66HbFJJmUkrMzwkzeHopFYkIGJ2UWRd2fkPljVQj3PBfB27vQxfhUbLIjDSWQqwDCxYIoEHqLqxjZuaOPheDmfwUUvpV4wRQIamFjqNjXsRiFwdo8zLKZMh/okMRcSyxMj6tydF/ECB7EEX6YgcZ4rw6fJSQ5cCEiZDIjEBm6+YEk6hXuelGjtja9MG/cPhsMlk9LtCvxTiP3iGMwrI5FlgQL0kNdVd7m8feXuIx5eaLMF9UfipSr1367Gru1qie/TEHh+XbKrbkA7MmndmJGymxQ+u43xV8SndZyQBTAMAAdtQsj9SccUNJWux24ss8l4slWj9CR8SiQmRp4kElMWZwPKAAoUN0FdSe5O2+LuCZXUMjBlPRlNg/IjH5nzjGWPwxEupwHsAbKhYG6sgWpXfoaw3Z3neXJ8NyEeWYgukhklddwY2IZaIoeZtj/V/X0MeVvVolnjDGruzbsGKjlLxTlIWnZmldA7axRGrcKQAKoUKrri3xdO0STtWRc/mAinCtyrOxzsoAtGiBY/wlWOkD56m29vni+49GSm2KPkOLRLmQfiYIdx284r9f5jE98hT9Jx51VjnMuGNpobSvo1gEnffYrXyw15GAKgr0wp85399hNUPC60dyWOxPQ1QNf1jhl4RmLTc9BhKuow/SWS4+48xSBgCpBB6EGwfqMLHH+bHyrSBsvaoAQxk3cHuFCN3BFE3tjojBydIw2NODCrPzPmYyni5Ex63VFJmU2zEADyqd/nXTDVhOLQBgwuc2cXnytOhh8PSbDqxa1BJOzqKqh8ziZNncwMmkqxBpzGhZB0BYAtQLAkDfa7w+R0n5FZb4McMhI7RI0iaJCoLpd6WI3WxsaO2O+MjDBgwYADBgwYADBgx4nk0qWomgTQFk12A7nABw4lJIiFol1su+i61DuAezV07Xt3sKuU4zmGzyl8vOkUihE1rWk1bXW3xfm9MfONZBp1RljmhlkfSieIdh8RdgNlAAO37dsc+EcKzGSzkRkczxyq0Wrf8NjTgm72OmvTb1O8W25Enctdkq+f0PXMORWTI5uGMNIYGDAyeYkqVmYDVfyqgNqqsJnLnBOGZZEeZ4pG02IbMgQt18u5J3rfp03O5f8Aj6OuqGNDUrl3YEWb7ddhsBfthO41y3IKZDGdOkrDVAsvRb79t7A/niOWVaIbhlnO0r+IyRxxBBpBSMqdK7ivSgT5dulVhU5o4jLkyk0TakLBXRx6gkMDdjpRHyPz68M4jm85I6qhIosppQPLQKLYq7N7m6v5Yj5ngkz8OmmzJJYeVFbYiRtKeIR+XSN9I7jfHDWR5Lr0nR14vHUbv6E0fablmi8GaGYrItSAafw7H5bPm3+XTpvWM945wmJCZoJHeJ2LAutFSSTpIFjp374k8K4Bmc5H4kEYkKNTqGUNdCyASCQdjfzxcZnlvMZaEx5mOlcqy+ZWqjuKB260fnjpm5KNvYhw2fN1kmtGyO+lYBK5sxpTA1Zb4fmbPf1wuZmcz+cA3QGlb2qqFj4gK6/sMMPMaXHemqob9LBF/ucReV2AikUOFc1VDdRVk+nTbHNCdR5qO3iODioylFu34OL5d0RC+6+bxAQSaZ9QNkAjck2NrYm++PrZrw3SSOJKQkosi6wT03FDe96JO9b40DgHCkWAAjsLBqyT1var64rM/wALWMlVXbclR2uhd9vl2xaMJXbZXB+HRyJRn43/ANLLkTifEswxlaeNYSwZzKQ3U7hFBBXcgdQB+2NPy2ZSRdUbK62RqU2LBIO49CCPpj828ZieGbw9OpJAGoCmpjdehFj5j1xqfLXMhPgZLLKEWNEHjTgedVrUFVW+I9NzfU46sWVLRnn9PJBtNaLvuP2YUEb4oSFizMTLXnbQ1daIPuOho0b9hdYmcXzNKaOF3lSUTZxxJVxpqRTvdmi2/daG/wDW+d0buSSKJaH3mmK+IJf/ALK1/wA738t6xc8QyajKSaiQNF7VZI3Ao7GyAK73WIfEJFPELe1KxqqgjZxeosD8zVe2JfOM7fdxoVnGsagiljsCV2UE/GExTFFPLuJv0nvkjJiPKI2osZvxWvoGcC1WugFfXc98LHN7PNm0iiCl2mRU1k6SIR4p1ULqy4NemGjl7JTLw+OIt4U3hUGIDGMm6sXRK2Num2KuHk+cTxznODWjE2IBZ1E6+shA1AkXW17VjqhNKUpN+a+ZNoMlmpwc1PmQpeMxxIgvww/UMl70TInm67H0oUEPEZ8xciSZySXxGASMFIgq2BbClstXegNjZBJ0nPZVZY2je9LCtuo7gj3Bo/TC1ByYwBjObl8Akkxr5bs2QSDVHuAouz64IThVta/QGmU/MwkmGVy8xDyOkUcpXoTKQZSKAsBUuxWx7YlcyTzxZtBHNIxeWPSt0q63oppHlZQoJJIJ3u/Sz4lyeHdGhlMAQAKFUHTpXQChsafLQ3BG3Trj1xXlQyypIuYdCtWdILWq6dQNgAkddiPbDWSGnwf7sKZTc56kkld81NHenw0hkICJpALOKosz6tKj6k9rnkzIzKryTyPreqhaRm8Jeo1amPnINn6DteK5+ScwXRznrZG1Bmy6sS1Vqa30kjatgBQoChTDwDhLZdZNcviySSa3fTps6VUbWey+tegA2xmUo8nKvv7+oJalrgwYMQNBgwYMABgwYMABgwYMAC9xeElmEZYk2XN9BV0K9P7fbdTz2eBCuBpjRSV9Cqre3tsMaHnMxHECXZUvuep/tOMM544vNNM2keHCAq1fxUb1H23G38+3FlglK71Lf/ZHFF2ta0LnhXHFGWjiDBMwGG3Q6mYsGB97HyvFrzJGHnlSNtUbvrK2WUsVAYgE6e23b9ThGGUeVB5SCRTTAEKjaBpUn3AFgd7rphw5Wz7aH8ZERkYLGq9ChWxR7999sTlLmbgY4HJ1OTHNbLT36d/2KHwvBKeCro2rWHQ0QTv0Arb0N7Vi34hxifNSRLK+lVRrIUW1kb12KkKetGum+0Xjk6ODpILqPy++4BA6jcDpi74tlEjTKhtIldGYm9zVAGj/AFW3NdsbhB1S/wDT2PxCGLDghKqewmc55kLqQimoAr6OzAgg9xQBvptjn9mtSzxQBtJkJLn10qSAPawMOec4PlMxTZgqXVQpIetuoDUf571ityvLS8NzEeegcyZePU0qbM4TSQShFBgAfYiu+MLFTp+TiXExnHTf+y6l8aOaQMnlU39dNC+1Eg0ffC5xl5PGTzEqopNqXcGztvqr/PrrD5mSfKiXLqEkkRWUTrVA70wF0f1xjvNvCM8deZkilXzfiqPhBNDUoGxB6Ghvd+uK5I8uxT/l3id9PWqLXhuUTMglSCwOmx2qjQ9BjhPlTESGBAXoeu3btWFnk3jDZaVjqqMiyCCa0Wb2Fnawa33wy8Szi5x1jSVQLsksR8V1v6Dv7DEIqMbfk6fwzi8eRuTaV73/ACNvDc942W/L5aW1J32G5B3G+3XEj7OkGvMkgFgyi6FgEHa+tWOntj5luBDK5cJYZzuzgdb7XW4GOvIcmiSeHrdSagNhflKk+vSvrjqxqpUzzuJ5OeXT2vQlc4ws0kBFbB79atOhr9rB+e+LHhobSLxXcef/AEyEMvlCEq3e7830+DrW/rhjhAoVilXNkL0IHGOK/d1U+E7hjVrVLdAaiTtZIAxTw87BgWGWnKBtOsaCur+G9QF2a3I32xJ52zWiFRfVix+Ualv+/Rhb4BlM5JkYoUy6ojHxBLJKPPrYyhiqgstEg1RO1bY7YQjyJy8/Qk27HzhnEEzEYkjNqbG+xBUkEH3BBGJWM/yKSxtFw/LzFa1mWYKLYg3IwBuhrbQq3Y6kkCjK4Lncwc8kBzDyIglL6lQahGTGL0oDeog3f5cZeLdr4/LsOx2wYzbPcezDSvc8kRQAiJVXSDZtZPI0hFVTLYJ3qqGLLMcbzJXLZdJY/Gl0hpkph5gXsbAECOm6DUSK09cDwSW4uZDvgwjTNn4nmjE8nhpGz+PJEpFKFalOwJY61qzQHS8d+D8XmbLZss5JSTwonNWCwQXdUQGcHceuF0nVprt9R2OWDCBBzRJDkGmZmZmeUoW3KxxNoNCtzqG1/wAV71R8cfzOcycWo5qR5XjLGMLHQe1AVSUPUsR2ur26YfQldab/AMbi5hz4xxVcsmpgWJulWr2Fk7kAAY7cNzqzxRypemRA631phYvCvzvkpJEy0Ckl5CYy4HQELqf02ALfTDbl4VjRUQUqqFUDsFFAfpjDUVFeR9zpgwYMYGGPMhNHSAT2BND9aOPWDAAlZ7lnMZjVJmZo1c1pVB5F32W236+mKniHLeSG/wCLO6t5UZwEY30OlbINULv4sPfG8uk8TwM4VpFOnoSCNwwXvRo+m2M64RwbiTSuVnSKWIB1VowQ4YnSrV0DBTvQIuq745MkGpLlW+7JcuNP1Jsk8wcAzuahTzBYevgIoiWMjbzB6J773XcdRjOMhn5ImkETlkUg6TVEagt+n6Y1H7Rc++qGN/KrRltAN65LHlqvNo2/5vbCtlOAMYpp5UaCGKOQr4gKl3ZSFWm3rURuQbKj12jOL6lRsntkXLuip4NnoJc3HA8TRiW4pGVgNLP5UK/7rURq+XbHXnPkOTh9TtIJ4dWkXepbBIsGwdgdx6dMWWRh4fNl8pMcwYXl0IVKhi0goGSw1R2fMSTQPyOLv7QeZMvPGuVik8VwbZx08o02DWlzqPRTjdVB83Y6pSnxORRzSt7IgcGRWVDJoKkeRIzsT1+Ibna9hi6ymhZHhiVY2KB2AJoDUQNroHr88ZvDG2TVDG1OzqVregfiJXvagj6j1vFvkOKjxiuto2l3ZiPO5DbAbCtye4698ZhO9kQnjjjfLDXf46Gn5Pi8sVLKA6DbUPiHp7H9sS+YM3ljCDPbId1rVTGtha9/bCnlQoQiNQoPUltTMR01Hqces1MCIQ9kRhiLO29/uN9/SsdUpPl1OjhIdXIoPYpOcc682U0RDwokIARF3PYWxs+u/fCpyxDlxKkebLLGAUZwaIJsqx2O3bpt8sNHG89GYyU0ne7B66eg+fX9MeuTOGZPOvLDOr+LqDgjYPGFA0ego36H32OONxcmd3G8CsWJzjpbVJ/DWx64hw5Mvl1ii1aUFDUbPc7k9euOfI2YVUKOQsjuSov4lodN9yN7HbftizzWXRIwiilVQFF9AOnXC1wqLVnozG+l11F1PQx1Rr1NkbduvtjrWkzir0krPnXn5CxHkCoovetIe67WW/6cNmUHlGEjjcbw592YeSUBkPY6VUMPnf8AO8OPCpdSYcfbYP2Rf5h5bzOaZwZ4whtUXwzao1Eiw25NDf22rDBwbLSRQokrq7qK1KukEAnSKs9Foe5F7dMTcGOhzbST2ROhWz/K8pzBny+ZEJN3cQcjVu1W1EEi6I2PftiIvJUwkYrnCqMuhqiBdkJsqWJIsnqwXezth0wY11Z1X+BSEhOS59PhtmYvCDFhWXIdSRpKoTKQqm7qjvv7YncQ5P2hOWlMLQqqqWXXfhilPUU1bEmwR2w04MHVn5+3uFIXIeWnYO2YzLSzNGY1fSFVFb0QGjuBZ712xAynJ06o6nObFi6osQC6zXme2LMNh5QRR3vDlgwLLJbBSExuSXbKiF8wGZS2k+FSqj0SlBgx8wvUWsftgz3J+ZmCmTOh5AR5mhFAKdS6QrDcGybvVt0w54MNZprv/HcKQrTcrTPNBK+a1GMoXbwgGYobpSGpFboVo99zezTgwYm5N7jDBgwYQBgwYMAFfxPKEofCCh2ZAzVuU1rrF/7mqsTFgUMXAAYgAn1C3Q+ln9cdMGFQqOT5ZGYOVUsoIViBYBq6Pa6H6YUvtCgimEUMmZSK3DBG2LE2BRv17e3XDljlmYyysBWqjpJHQ1sf1wpK1Q9VsZdkeUofJDHA3iRroSaydgunVIp8m+9gD1OE5eDS5fMMmZUiRF0KwUqCg/hNkFelG/Y1VY13L5ZsnEuUhE0srgs856KxG7lmsCyNl3rbCXzpnGIUTHzFvw3KuFoHe23WiKHreOHImouLbbf7D5opc21fflfyKWRhR2kQu+ujp1mmB6jse9bbjfFUnE5J1jSYAtG9hgANiD5SBQ22P9+L3i2QkUKwyssWoEl+usdaGkEe9jEJeEKtmVJE2tSy/l3o7kCvpiCbWjOyEMUIdV6f18Kvc0PhIuJe9qD8iReJPEOHmaBo1J1gEoLA1Gj5SSDQPS6264oeUc9HPGI0cmSPYgjSStmmHrXQ0cO+UhAA+XXHc5XE4cEnDJz43tsxGy/Ls33H72YG1IbOVOzkK1P5q6/FvXa/YuHCOTFjzUWcgkKxkajCw6B0IoNfa+4+uJEnHRDsravbt/n5Ylcv8WzE7+eMLHR3ojft3ONRhF9ivEcTPPJdSV1t9otOJwWhwu8nIqZmcFgXZVKit9ILagD8yP29NmXiMulDhd4LkjJmxIdliWxX5mfUvX2W/qR6Y0/bVC/SRufeJaZEWrWFWmcgb9CFUEmqIDX/AMOB+OywNF+PlWVwD4YBGq3VNCSGTzNZbzaQPLuBe0PjR15rM3IUdQEVqHlBUFSB33bvj7PlXkjYPLHpePwpAsNARmzSW50tZJ1G+2226U0pOyeSM2vSaCThPzvM02qd4wojgDPpaNz4yRErJpkBCIwKtQIJPlvriiHGJDmH0TXEvik0NxqdbX4j3UqpIBoGgbBxwgzgOuMTL4EjMzRlbP4ht1DaqCsSeqk+Y17aeRIzUprQ0nM59UVnN6VUsaBJoC9gBZPsBjuZhjLcxMZJmAmZNaurtv1YbFSG0qQoroT9TeOL5yZ8yw8ckiPSxTUBGaABCayPzABjvZPXakslmpNp7GsiUYBJjPeWpGiLBpwwu9ABFGgDZZ2Y9NhtuT7VezcZA74OqjcYtrVUNGI+YzaoCWYKo6kkAD5k7DC1LzMBsWGKDm3j3i5eaFArPLGyAM1CmUgnobrrVb1g6qew+Q0lJQe+PeMwyWezGZny5SVECiPWqzMQgV7fyhNM3iR0vm06eo3x84vkczCuaWPNsGZgMvqmc/hl/FdWJJptzGGAsKi77nGlNULlNQx8ZqxmuQlzDyZISys4jjKzlMwyam1KyNQX8TSARvp1Xvir4fNm4pJknzZt6KFJDIy+YsdpE0dCo2UdDW2+E8ioOVmuLKDj0TjH89xKcZqJY55GqIapHlKLYkvUVRPDc6LGg6bFfSVNLnWgnC5kI76dLGZzrIcszC1HgB4yF0pYH7kWRBys1LxhjoGxj6ZfiImgbxw2lYxJ/pLgPoYlvL4dG1pSTV1Z64uuW/vmW+8PNNHNrH4CtO7DWWdqYlAqitI8qjoaGGpoOU0QyjHlpxjM+ZeKSNmFp/w9IGkTvFoNnU1Kh8SwQKNUV9yRX5jL56WKQRzjUWUhhmXFkFyX+D8MFSo8IWPL7b56iHymtpmAcdQ2E3lLNFIVjzEimZSQfxNZosdNsQCfKQLI7Yl5vmGNX0hh+vph9RLcXKe+b874apIFMwV9LRCTSvuXoEsRVaTt64rYOdIJQEzWX0LYoGpEHbUbUaa69OmPnG+JJKmgtpB2NBf13Fg/XCfxHgryvXihYiRbbWV2+Eeu1b0O+/TEMmWSfpOiKw9Jpx9V767fx+6o2BYgI9MWlNvJQsLfQgdwPTGd8Y5MOt5Z82ZpGfUgYEULuqDUAB6bH0GPHAZTkYihzUkqAUiuBSAbCj16UKuvYYjZ/jzE+LGrSBqVjRpR7Eijfsb8pw5zUlsYw8JHNNRkKvGoSsi+C34ob4oQVI3AAAB3O++J2X5+cipI9f8AERt9ChFfUfpi25Xep1kcaQlsACK9KPtvf0G+LDP8ID51M5BIkdf6wFbvsaHuNuo9fbEIpx1sOP4fp1DG/jXv/wAFXkbmOWXicS6PwSz2ioG6q1aidwA1GxQFb43UNt9MLOXz8YbqoOOnEOY44dmIAq9+/Tp+uOqE6WpCGJxVFjnIi14X+XIpBnmCN+HouQE3vsF6dN7IvsG74kxcyRsrFSCB1I6D039+2IPLOfDZ8hWADRNq3HnKkFa72AX6dvlgTTkijWg0Z7gOXmfxJYldtOmzfTfqLo9Tv2xHk5WyxBAV1vuJHsH13Yj33Bx8wYtSJ2QcryYscgZZ5NANlSF1Xt0cAV3va/cYt85wDLSingjO92Fo2TZ3WiLODBgUUh2cDyxlvCaER0jMHNMwOoUAbu+grEuPhEAUL4SED+JQenqTZOPuDBQiPmuXcs4AMYUa9fktbO4301fU9cVI5FitS00zU1kMVpgDdEBRt0v+zHzBgcUx2yyh5Uyirp8BW8tan8zVWn4juNvSsTOGcIhy4IhjCWbJ6k/MnfH3BgoRyz/BIZQtrpKmwyUpFmyLA6Mev9++Oc3LWWcU8Qb3JN/O72PuMGDBSCyJl+TMqgAVW1Ag6y5J2+dij3FV+2JHDOW4YVdfNJ4h85kN3XTttWDBgpBZ7y3LWVjUqIEIPXWNf0GqyB7DHBeUMoGLeFsTeizp7babqtrr3ODBgpBZ3HLmWogx3ZBJLMT5em5N/vjw3K+VLFvDom7p3A3BBoBgBYO+DBgpBZ0g5cyqfDBHsundQdrJ733O574jy8o5Ug6Y9B7FGIre9gbUb9qrt02wYMFILLHL8MjSIQ6QU0hSCB5qFW1AAk99sRpOW8qVKmCOj6CiPkRuv0rBgw6ArDyJldYb8QqOsZckH3JPm/QjoMc8hyTGP9bLJL5tr26WN63N9T/5v5gxnlXgdstIOWMqpvwg1NqGslgD7Amq9sWeZyqSIUdQysKIP+f3wYMaoRWR8rZNVKjLx0epIs/8x8w+hxWS8pRGbQrukRQMUU97r4msgHb9/Xb5gwnFMdstf/S+V3/C6kmw73uKO+q+nbHTIcvwRG1TURVFzqK1/CWut99sfMGCkKz7xPl+DMMGkQ6h3VipIHYlSMdsrweCJw8cSKwBGoCjTGz87Pc74MGHQH//2Q=="/>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53604" name="AutoShape 4" descr="data:image/jpeg;base64,/9j/4AAQSkZJRgABAQAAAQABAAD/2wCEAAkGBxQSEhUUExQWFhUXFh4aFxYXGB8fIBobGBwaGh8aHSAdHSggHSIlHBwaITEhJSkrLi8uGSIzODUsNygtLisBCgoKDg0OGxAQGywkICQtNDQsLCw0LCwsLC8sLywsLCwsLCwsLC8wNywsLDQsLC8sLCwsLywvLCwsLC80LC80LP/AABEIAMUBAAMBIgACEQEDEQH/xAAcAAACAwEBAQEAAAAAAAAAAAAABgQFBwMCAQj/xABDEAACAgAEBAQDBgIGCQUBAAABAgMRAAQSIQUGMUETIlFhMnGBBxQjQpGhUrEVYsHR4fAkM0NygpKisvEWU5OjwnP/xAAaAQADAQEBAQAAAAAAAAAAAAAAAQMCBAUG/8QAMREAAgIBAgUBBgcAAwEAAAAAAAECEQMhMQQSE0FRIjJhcYGh8AUjQpGxwdEV4fEU/9oADAMBAAIRAxEAPwDSeauIZqFw0bIsRAC2LJksmiD2IFbe/Q0cR8vzqRtLl2vsYza9O+qiN/QHHP7Q8yH8KBSdYkEjCjWmmUb9Ls9PYnEzgnDw4FjpiMpS5qRtJVbKriPMGe1N4fhql2vks12BOog2Ovz7Yt8hxjNTgVEsVEEmy1gVagUKvff+3FoeEr2xJysegVWGlO9QddhezfG85GSrQx3ZIYE1XZa9fe/p2xBPM+cJYLFFufJerygdjv5rHpXXDnNCrdReIf8ARqg3WBqfZgnEWV5kzqHU8UTr/AupSPezftjuvOElMHyxDUNBV7BJ2N2ARW5+lEixhnOUU9RjjmeGow2AvBU13D0ijk85nJmMonKk/wCz0gKPajZPfv8AXtieOY81GT42XDLpOnw+uod21HZT7XXvi0yOQ0HpiwzGW1DCjz1YOhRPN2bUUcvGzdmDMB7WpB/7u3bAOcsyvxZVD6lZCNr9Cp3+uGL+ihjxLwcHB+YHpKzKc53tLl3U77oQwA7Xq0m/YA9vljhJx/NyazGiIpWkDglgdvMSDRPXbp7nvcJwcdxiVDkgO2D1sPSJ6ZvOwooSVm0m/wAWn1C70liNX1BH8q6niWeBZxIDqJpWQaVHYADex7sfrhqnyQPbHL7ntVYVT8j9Iv5DjuciXS8YnOq9V6CAe2ykH26Y9zcx55f9hEbJKm26b0CPW69MNeWy4A6Y85nJhu2NVOtxXGxJzHMGfksL4cQJ20rZA9LYkH9O2OK8Qz7HUZqIFaVUAGu5Fde/p7Vthzi4UL3x1HDVxnlyPuO4i7BzFmgwDRoy0LO4J6WdrHuBX6YtYuMSldRhUbbL4m9+/lqun+dsWq5VR2GBsuPTG0p+TNoU8rxTOQtclTK1E2NOk9DpodPY38++PU/Nkqga0jTtZ1HUduwHlHvZ/vamyynqMZrzxxRYmmGg+VhoIuugBB9N96HUD3xDPknije5SEOd0kME3OZukELMexdhQ9T5OnyxX5bnGcsJS0bwiQq6xi6Fi99yWX22Pp6Y9xTjE8p0AhRe4XuOlE9x3+uNz5T4Ai8OyyhaJiDn3LjUf54WLJknubniUI67nmfnRyaiyxPu7gbb9gDRqtj03GPEHMmcuzFEQTsLYV06ne+/bFrBwOu2JcXDQMV/MZL0lRnOZJ9OmOEByPjY2oPsBu36jHuHmlzaHLnxfUMPD+er4vppOGA5VCOgxFGRjRhfUnYeuNPn8iVFOeJ5qPW/kk1HyofLo36AgWw0+vffbpjvwfmJpcyYXVUBj1J5tyQfMP0Nj2BOLTOwKEO2E/gEHi8Rstp8JCwqt7Omt+1E9v02wXJSSClVnPPt4nEJyLIUqvm7EKLodh3+pOHXhcYCYVeIAnPTmyQCgHt5FND03vDTws+XGYe2xv2SdgwYMXJhgrBgwAGDBgwAGDBgwAGDBgwAGCsGDAAY+Vj7gwAGDBgwAGDHwmtziDPxmBf8AaKaNEKQSL9QMYnkhD2ml8TUYuWyJ+DFLxPmFIwBGVkY+h2/bv7YncKz4nTUBRBph6HEocVhnkeOMrZp4pqPM1oTMZrz7GA01Druf/jsf+cNmX5kjmlkhica1VwLH50JXp3HcV1AOFf7SYwkgJ3Ei7/8AD5TuOnVfqR6Yhx65sVrszo4ZShlqSrQy9FBzLAm9LEXdeSzR29qw3ZrimZ4tmo8vkWeGGFRZU+RAp2YkVbCtgD2+uM446SJHAvfG/ck8PjyfDYPCUCSeNHcjqzyKCTfXa6HpjOGFq70rYvllVUtS/n4zFF5Xe2UeYgbdOpPQfK8WDOALPSsLGa4LH94jVyWtdZSx5mQ1sPTcWfl64k8Y4wuuOASxK7MNYNsaugqqKJJahfQb47FN62cORQVcvzOsvHdysUZY9Af8BvX6Yl5DKNqMsptyKC9kHoPniQkqqAKCD0ND9sdfEHrfy3/ljSi92wlkjVRVfyRc2xNgYouU4z95zJJIICUvajqtq6XsBfthoUjr/PCimdMXEVAXV4wKEA7qPi1V6CvXob+aekkzC2LzMZGJXZiQDJuB/WA3P6Afp74kZKhsMV3EoWaclmOhUGlRfU3ZPqe3tiVlBhfqH2LPBhP43kTLxGACUqQBIaWyAhvSrattdG9jsDd2Bhh45mzFCzLs2yqfQuwUNXeruvbHRy7V3J2eOJ8ey2XNTTIrfw3bfoLODhXG4swzrFqOgKSSpX4rqtVHse2KbkHLI0Uk5FvJK41HchUYrVnfcgsT1JbfHnivAjlxNLBKY1crqjUVtdaVZSGXdmO3qB0FY24RUnDv9AvuNuKRBM2dJXMRmFR5oQQWHlqiK283m1Xfau+FLh3BsznY0k+8EqJXj8zHUiI9akYeYuacXqB3Fk1jtkEiy3EEAYRwxrLWp9gBQ02xs72avt7Y10q5leqXj30Kxn4hzTl4XKEu7D4tCEhe3mb4Ab2om7264pOcON64UaMP4LR+KJQ1B/K3kK2G2sE6hWw79FvNZmM+I6yqEah4TkBmWQkqKBZJgCTYI2okg3Zu+P5Webh8BMLavBZGRI911BQp0AWNhuANr6DtWOOMJxb8638PH/YrbRLPHp8nk1adYtXhgxhSzeRFFs91ZsqKHc9e+PHGc7ncmiyyZhXJVmMXhqFBWjo1AaiKJGrbpftj3xLg+Yz+X80a5d1BREL3qQhdyQvkOobbHYb9dpE3AMxnCv34wrGooxQ6jrBIJBLdAaF9dthW5M4uCq/ff9UN2NGXlDqrDoygi/cXjpgwY5jQYMGDAAYMGDAAr875gqI1W7bUKHy2/cYV+Co7AeKKP8PoD0w381yHyhQAeoY9/wCqD/nthQzHFkikjVmNyeooAitr9cfJ/iLcuJnFK9vPZHs8K/yUkiFxPjuXjZlBZ2UkMqjda7HURiVwnizafFgYSRjqosOCKpdzVixswHzxV8x8MRpfvATUCoWQA7g9A3uK/s+lDwxHy7+LE6OpNSixZum6bXXqP78a4fhoygpYn6vf58HmZuLyQy8mb2fd48+/3ljx/OoImnikaGXW1VVhjswNfXfYg+mHDmON8xwvKSSlVnKIS17AslsCRfoPqMKXMeRQwNPLHGBQBOks+9BSzKQB29cK+X49L4TZaLV4bNqMZ0soYWbQUukG9xZ+fXHqYs3Uxyss+s8qyT1Xu93uPXEuHqVaQGyrBdt7PX09Maty7xmN+GpGXAmgChVJ0sdNUQDV7enpjKpuKBQU8PzMvnC7KxrqRZCXv3PX9PvD+JSxIJgSUjKii3xBd9Fm+veh37YeJuCKdfqSpR2d/wCj39oHN7xAmLWvjDSXA86KljShJCrZtiT++KflngWYzyK7xzCBjeuMIJHroS0hAIv2PQY7wcYjzpCREgyL5onGzaRRDAijsO3phn4PzGUYZTUQYqQ0BYFWDWxIr0v0xa1J3IeThUknD9hqkyGXiQI7st7WreGxr/8AiExbwIFUBegG25P7nc4T+KZzhp/BmzUYkNUGeqJ6bdvrj3wTiAypMbSa4eqtq16L32I/KffpjpU+V67HP0E43HfxW/wL3iM5qrwt8BYrxCyTTxsg77imA/RTi7zWb8XaNLPqegHv2/fETgIrMkMFJ0HS4AB67g9ztX731wk7mmjDhUdTpxzigXMLGpBOg+IPSyNN+nRu/f3xa5CiAcKPH8uf6QZl6GNNX+95v/yB/k4bOFoQovDT9bMfpFWCd5OLLSt5Gk8TY0qBCifLUQrD11E4b+K5Hx4mjvSTRDdaZSGU13ogbd8S8GOmU7aa0onQjcKyfEcrqjiiiKFiwLMCoJ6keZWo9a09cW8XLr+FKXlDZmYoXlK2qiNtSoq2PKu/pZYnvhiwYcsrk77hRWcucJ+6ZdYdeshnYtVWXdnO1mt2rrjxmeWsrJL4zxBnPWyxU+5S9BPuRi2wYzzO7sZGTh8SuZBFGHPVwg1H5mrxJxEbicQlEPiL4p/Je+y6t/Ty779sVnEeaoonZFWSUoLfw1sJRo6iSB1sfMEdRgUW9kFlpxHiMcC65W0rddCexPQAnoCfpj7muIxRIHkkREPRmYAHa9ieu2+E/j3M8UsWpsoJYAGb8aqYx7OqimFgkrZ2O/Ub44faXPIsTNa+H4DmNKIIPkB1H3ugBVfyrHDbSel/0ZbH5XBF2Kq79vXC/wAtZ7MZmR522yrL+CpUAnfZxtqrT1smydthZp+PyT5SEQLmZJHkI/EegV1FY1VdAGlbtjRv3F4hc3cOXIKsmVL+PoJ1FizPIrIFvf8AMSQVFKfTBDFarzt8gbLviXHJlz8UCHymUIUoUymMSMxNarAJqiB5d7w2YVGaJuKqS3mEbKoI6yAG6PtGT++GvGMlaUuw0GPMikjY0fXHrHiYtpOmtVbX0v39sTGLHEuZkikMGbjXddVxtr2OwLAgFST0/bGUc/8AGIJJUTLa6jdm0sp2JAvdiT1H0vpjYeMcsJLl5EF+KQSJDVmQj4moV2r0ANAYwLi/CcxBKpngaK+itW4II63V9e+ODNCXNckvj3+FnZwmibvXwMpKrAqnzs+7FtwCdvX6beh98LPEICi6VJ1Nq1MNiQNuvp12Hphr4Tytm82ylUZY/wD3HpVr92P0Fe4xV8T5Unik/EcFga6EeXvXYV1odbxC6Sb0R5XQyZJOc3r7+5R8IzLqrRKxAcaWCsRY7XRF/W++JceVVEsEUN9W110ofrQ9T0xJ/oZmJihBeV3YUK8kaN1s1RYAjFfzNw/MQv4LRuq9QK2aroitjV112vGn6i/AxyO43o/v7+pacQyQjyySChqkA2OxHSr77WcUM58WXQpIQmyLoVZN106AfXDJxoCSKKKydCigPhLbjV69D37MML3L+XZ8wiKAWY6Ap7ltgN9tyaxjG01Z6mLB0k2/f+3j6E7kuZRxKJ2IVdRUdgLUj9/3OGrjnKs65pszFJq1NqthRQ9gtDzCu1j03xc8icthi0WbyEKvGQSZYWt1O9rJqKkqdqr03w3cwcoJLGfu7tl5ANihOk+zL0+o3x1dKTjaJ4+Lxyaeq+Jjn2gzeKY3KhX06WX2H5j6Xvt7YiZHhRC69VAAUA1bdxsPpiZ/6VzC5pYmhlnYMPFis2YweobYCx0N/wAsaYn2WZYDyTZhL/LcZA/+vEulOa0OmWaEH9sWuTJJHmCNJIkSatMUcjhSwF6mo+bfsdthh05Sv71ODVaFK7b/ABNdGtx077fXHPhHLEWSVvDLuzXbMfWtqGw6DBy/mxHnGRr/ABRSkdLUFvN9Aa9N/XF8MXFpM4c81Ntok8acR5xbvzqDXaxYv50Bd9gPTDLBICorClz7KPEyygkNbkCtiPKDvfXf+eLjg7nSMWup0Rq4lZznmp4TrSdghjY+GqqN0o3qrVvqAq+2FviMs8MMDJmcxJmZoVcRmUmpXCkKqggFSS2zA7IbPXF39pE2mNa6+FJX1aIDFGrfcGgmjZXQrSEUQ4IAeIkfmBAo9dhd0wx6eJLki9L1+ZF7jvx7jbQaI40Ek0hAC3SjUaBPerv6KTtWKnh3MuYeWaIpFK0cTv8Aghq1oaVbLGwxsDodj1xB5myDZ0LPBE8sZK6onBja4ydiHKkqQasHttd7TcnwPMSrRC5KJVOiGL8zGrMulqZa2q7N9u8ago/ejseti83GZHYuc5IhV93J/DRNtyiEbg6rDKRRFkUcWPGcp4PEISjNqaeIl2ILU7NqQNV6dOwXsDWJg5JklATNTo0S2NKRkOysQSjSM5OnagALANA9KveNctQZpg0obpRCsQGAvY18zuKO/XG3lxqWm1Pb7X1FTFHO55P6SEnioqh5QJCw0q3g6BZ6fFt+2OfAuNQZf7xDmI28+keHpttlCeEQTZrqD0Oo7+rvFy7lVZGXLxBkACnSNtPT6j164s8YeZNVXZfQdGd8b4PmJ8mqJlhGpEqrFGADGkhQqWDMLY0xPT4hYu8WfH+DZrPQKWSKKSmUxmQmlYqQdQU+by9KI367YccGMLNJVXb+x0LWZ5YbMRVmp2aXUSHjAUKDXkArcAgHUaa+hGJOR5ZRZBLLLLmJF+EykUpF0VUADa+90dxROLzBjHPKqsKIi8MhEpmEa+KRWut/T+QAvEvBgxkYYReNc8PDqUItq5BO9gA18P8Ajh5dgASTQHUntjKftDXLzSq8BuQnznVSsANiD3IIA2/8xzNqNohnk0tHR4zf2mzqNS+ER6Mh/mG9dv78MPAPtIyeZUfeCkMib0+4vpaNXXc7dd8ZSmbkAYB40uwY2jX9zV2PcnEPJRfiASqr+mkAWfagAfrjmWea31PU/wCC4+CcrT02v+NDU+NSLn3kOT4lIooa4wJNIHQ1uFF+h9cdsnwVETSigj+KTzG+nfp8hWInKfB3giAcr+MyuUUbIANl1dW2q/e8NksOwrEpXkbvbx7znw41FKUl6n9BPTgxhA8LYjqOmsD1I3JHYteLbK5wjufdTiZLQ69vX0xV5yE6o672P16H9f54hy8rtHanzRpiBzTlBDPPGhqMpqjWvKNVMSPkFaq6EAYr+TFUZ/LFjuJo9+1mXqf1x55j5kbM0hjC+GSLBJJG471t7YnfZjMjZ6JXUMGIFHe/K4HXruRi8VTKa9PXwavmef4Ic/Jkpxo0AES3anUgcKRVg0SO+498X+R4mZW2hlVK+NwF/wCknV9axh+byDyZnMyG2WGWjMWJCqDpjiPlO2kVq6jTQ64dfst4tm5pXjlZ1hjjJiQhTY1aQXYrqBrcLq9fljtjkblXY8SMpNKXZv5/saXgwYMXKlNxklQThe5Qj8fNSOw2g+E+pexv60BYHq19hhs4zGDGbxQ8glR94QdRICf+Jav17H9PoI1+Ybv0nvn1VKQ7/i+J5K61R19O1UPnpx14Je14r+Z5iM9GGPkEVoK7sxDfPouGPIaSoIwnrMa0ieJ+XstI5kkhSRmqzINXQUNmsD5AYsMvAsahUVUUdFUAAfIDbHQYMXsmGDBgwAGDBgwAGDBgwAGDBgwAGDBgwAGDBgwAV3HeFDNR+EzFVJ8wAG9dt/ff6YxTmPI5iKRwkLxRK+gMQBq9LPRuhOwrfG+YxX7U+Ku2e0BwBCAFB3A1KGJodzffsBjn4iKqz0/wjHCXEW4ptLvrXwX3W4ptwp2fSzAMVJFe1bf59MRshL4c6Bzssik30FEb/LHduJurB3OrUCL9N729v8cVoYySe7Gq+eOE+s5pbG6Zfi0UrfhyJJXm8hB26dsdOMZ50gdogC4rY30PyxmfLzy5FxJKBoIKlARqo/Mi9xsP62GiLnbJGQIspG3xSKUS9/KWaqsb+m3rjSutD5LLLh8eZRjJSr7osOG52SYKZBpIuqu+3UVW39mOfGZZo8pmJoksxpZPTSBuzDbehvWIWd51ycLFdZchbBi8ykk7rqW6I2JPv64ZuJ8Ry0/CMw2WcPEYWUkdbYafMKsHfoRjWPDer7GMnFY5SrHW+xhua4UFhExI3s1qG217j4vb6jE/7PF/03LCt/FQ36VID/InHbmDhiBK06SosEj+E+ZdXt6DE/kDJr98y7KCKkUMCd9zYb5Gj/ykYnjna18l8kkrbNY4zwb7vl802UGmWWVJa7Bw0f6AkFj8ziekmZjnKlBLAfhYUGT2ayNQHyuu5OLci9sfcepy+DxuTwGDBj42NGyo41ISKGKPkeXRmcxEerqrj/hJUj/qH74v85lGYG6/wxT8lwDxsyxrWCq9rC1fpYs+9eX23ir5zf6Thx7LmTO07dFHhKOynqT76gf2wzZDJaFFnCpx2RouIh5D5WjHhbbUvxL89Rvf+P2w45LNB1Bw0lzuwfskgYMGDFTAYMGDAAYMGDAAYMGDAAYMGDAAYMGDAAYMGDAAYyD7ZeCv40c8cR0utO62SWG3mrp5ao96ONfx8OMZIc8aOnhOJfD5VkSv3H5bky7OdKW5G59u5/z88W/JPBpZ81EsYoBgWciwq/mO+xNdB6kYaOdsvDFmI5I8msJRShDLoHnsWGUaWBuvUfU4qBxvJZqfJoI1iiDKsrABUZxesHoCrEAaq6HteOLpanoZPx6M4zjGG+i+e9k3nnKNCgWZCSf9XKgBR67ithseh/xwlvwp1hWRxpEhJQNVsE/MoO9Btv02x+g584YUkIBewuhALC9jsN66HbFJJmUkrMzwkzeHopFYkIGJ2UWRd2fkPljVQj3PBfB27vQxfhUbLIjDSWQqwDCxYIoEHqLqxjZuaOPheDmfwUUvpV4wRQIamFjqNjXsRiFwdo8zLKZMh/okMRcSyxMj6tydF/ECB7EEX6YgcZ4rw6fJSQ5cCEiZDIjEBm6+YEk6hXuelGjtja9MG/cPhsMlk9LtCvxTiP3iGMwrI5FlgQL0kNdVd7m8feXuIx5eaLMF9UfipSr1367Gru1qie/TEHh+XbKrbkA7MmndmJGymxQ+u43xV8SndZyQBTAMAAdtQsj9SccUNJWux24ss8l4slWj9CR8SiQmRp4kElMWZwPKAAoUN0FdSe5O2+LuCZXUMjBlPRlNg/IjH5nzjGWPwxEupwHsAbKhYG6sgWpXfoaw3Z3neXJ8NyEeWYgukhklddwY2IZaIoeZtj/V/X0MeVvVolnjDGruzbsGKjlLxTlIWnZmldA7axRGrcKQAKoUKrri3xdO0STtWRc/mAinCtyrOxzsoAtGiBY/wlWOkD56m29vni+49GSm2KPkOLRLmQfiYIdx284r9f5jE98hT9Jx51VjnMuGNpobSvo1gEnffYrXyw15GAKgr0wp85399hNUPC60dyWOxPQ1QNf1jhl4RmLTc9BhKuow/SWS4+48xSBgCpBB6EGwfqMLHH+bHyrSBsvaoAQxk3cHuFCN3BFE3tjojBydIw2NODCrPzPmYyni5Ex63VFJmU2zEADyqd/nXTDVhOLQBgwuc2cXnytOhh8PSbDqxa1BJOzqKqh8ziZNncwMmkqxBpzGhZB0BYAtQLAkDfa7w+R0n5FZb4McMhI7RI0iaJCoLpd6WI3WxsaO2O+MjDBgwYADBgwYADBgx4nk0qWomgTQFk12A7nABw4lJIiFol1su+i61DuAezV07Xt3sKuU4zmGzyl8vOkUihE1rWk1bXW3xfm9MfONZBp1RljmhlkfSieIdh8RdgNlAAO37dsc+EcKzGSzkRkczxyq0Wrf8NjTgm72OmvTb1O8W25Enctdkq+f0PXMORWTI5uGMNIYGDAyeYkqVmYDVfyqgNqqsJnLnBOGZZEeZ4pG02IbMgQt18u5J3rfp03O5f8Aj6OuqGNDUrl3YEWb7ddhsBfthO41y3IKZDGdOkrDVAsvRb79t7A/niOWVaIbhlnO0r+IyRxxBBpBSMqdK7ivSgT5dulVhU5o4jLkyk0TakLBXRx6gkMDdjpRHyPz68M4jm85I6qhIosppQPLQKLYq7N7m6v5Yj5ngkz8OmmzJJYeVFbYiRtKeIR+XSN9I7jfHDWR5Lr0nR14vHUbv6E0fablmi8GaGYrItSAafw7H5bPm3+XTpvWM945wmJCZoJHeJ2LAutFSSTpIFjp374k8K4Bmc5H4kEYkKNTqGUNdCyASCQdjfzxcZnlvMZaEx5mOlcqy+ZWqjuKB260fnjpm5KNvYhw2fN1kmtGyO+lYBK5sxpTA1Zb4fmbPf1wuZmcz+cA3QGlb2qqFj4gK6/sMMPMaXHemqob9LBF/ucReV2AikUOFc1VDdRVk+nTbHNCdR5qO3iODioylFu34OL5d0RC+6+bxAQSaZ9QNkAjck2NrYm++PrZrw3SSOJKQkosi6wT03FDe96JO9b40DgHCkWAAjsLBqyT1var64rM/wALWMlVXbclR2uhd9vl2xaMJXbZXB+HRyJRn43/ANLLkTifEswxlaeNYSwZzKQ3U7hFBBXcgdQB+2NPy2ZSRdUbK62RqU2LBIO49CCPpj828ZieGbw9OpJAGoCmpjdehFj5j1xqfLXMhPgZLLKEWNEHjTgedVrUFVW+I9NzfU46sWVLRnn9PJBtNaLvuP2YUEb4oSFizMTLXnbQ1daIPuOho0b9hdYmcXzNKaOF3lSUTZxxJVxpqRTvdmi2/daG/wDW+d0buSSKJaH3mmK+IJf/ALK1/wA738t6xc8QyajKSaiQNF7VZI3Ao7GyAK73WIfEJFPELe1KxqqgjZxeosD8zVe2JfOM7fdxoVnGsagiljsCV2UE/GExTFFPLuJv0nvkjJiPKI2osZvxWvoGcC1WugFfXc98LHN7PNm0iiCl2mRU1k6SIR4p1ULqy4NemGjl7JTLw+OIt4U3hUGIDGMm6sXRK2Num2KuHk+cTxznODWjE2IBZ1E6+shA1AkXW17VjqhNKUpN+a+ZNoMlmpwc1PmQpeMxxIgvww/UMl70TInm67H0oUEPEZ8xciSZySXxGASMFIgq2BbClstXegNjZBJ0nPZVZY2je9LCtuo7gj3Bo/TC1ByYwBjObl8Akkxr5bs2QSDVHuAouz64IThVta/QGmU/MwkmGVy8xDyOkUcpXoTKQZSKAsBUuxWx7YlcyTzxZtBHNIxeWPSt0q63oppHlZQoJJIJ3u/Sz4lyeHdGhlMAQAKFUHTpXQChsafLQ3BG3Trj1xXlQyypIuYdCtWdILWq6dQNgAkddiPbDWSGnwf7sKZTc56kkld81NHenw0hkICJpALOKosz6tKj6k9rnkzIzKryTyPreqhaRm8Jeo1amPnINn6DteK5+ScwXRznrZG1Bmy6sS1Vqa30kjatgBQoChTDwDhLZdZNcviySSa3fTps6VUbWey+tegA2xmUo8nKvv7+oJalrgwYMQNBgwYMABgwYMABgwYMAC9xeElmEZYk2XN9BV0K9P7fbdTz2eBCuBpjRSV9Cqre3tsMaHnMxHECXZUvuep/tOMM544vNNM2keHCAq1fxUb1H23G38+3FlglK71Lf/ZHFF2ta0LnhXHFGWjiDBMwGG3Q6mYsGB97HyvFrzJGHnlSNtUbvrK2WUsVAYgE6e23b9ThGGUeVB5SCRTTAEKjaBpUn3AFgd7rphw5Wz7aH8ZERkYLGq9ChWxR7999sTlLmbgY4HJ1OTHNbLT36d/2KHwvBKeCro2rWHQ0QTv0Arb0N7Vi34hxifNSRLK+lVRrIUW1kb12KkKetGum+0Xjk6ODpILqPy++4BA6jcDpi74tlEjTKhtIldGYm9zVAGj/AFW3NdsbhB1S/wDT2PxCGLDghKqewmc55kLqQimoAr6OzAgg9xQBvptjn9mtSzxQBtJkJLn10qSAPawMOec4PlMxTZgqXVQpIetuoDUf571ityvLS8NzEeegcyZePU0qbM4TSQShFBgAfYiu+MLFTp+TiXExnHTf+y6l8aOaQMnlU39dNC+1Eg0ffC5xl5PGTzEqopNqXcGztvqr/PrrD5mSfKiXLqEkkRWUTrVA70wF0f1xjvNvCM8deZkilXzfiqPhBNDUoGxB6Ghvd+uK5I8uxT/l3id9PWqLXhuUTMglSCwOmx2qjQ9BjhPlTESGBAXoeu3btWFnk3jDZaVjqqMiyCCa0Wb2Fnawa33wy8Szi5x1jSVQLsksR8V1v6Dv7DEIqMbfk6fwzi8eRuTaV73/ACNvDc942W/L5aW1J32G5B3G+3XEj7OkGvMkgFgyi6FgEHa+tWOntj5luBDK5cJYZzuzgdb7XW4GOvIcmiSeHrdSagNhflKk+vSvrjqxqpUzzuJ5OeXT2vQlc4ws0kBFbB79atOhr9rB+e+LHhobSLxXcef/AEyEMvlCEq3e7830+DrW/rhjhAoVilXNkL0IHGOK/d1U+E7hjVrVLdAaiTtZIAxTw87BgWGWnKBtOsaCur+G9QF2a3I32xJ52zWiFRfVix+Ualv+/Rhb4BlM5JkYoUy6ojHxBLJKPPrYyhiqgstEg1RO1bY7YQjyJy8/Qk27HzhnEEzEYkjNqbG+xBUkEH3BBGJWM/yKSxtFw/LzFa1mWYKLYg3IwBuhrbQq3Y6kkCjK4Lncwc8kBzDyIglL6lQahGTGL0oDeog3f5cZeLdr4/LsOx2wYzbPcezDSvc8kRQAiJVXSDZtZPI0hFVTLYJ3qqGLLMcbzJXLZdJY/Gl0hpkph5gXsbAECOm6DUSK09cDwSW4uZDvgwjTNn4nmjE8nhpGz+PJEpFKFalOwJY61qzQHS8d+D8XmbLZss5JSTwonNWCwQXdUQGcHceuF0nVprt9R2OWDCBBzRJDkGmZmZmeUoW3KxxNoNCtzqG1/wAV71R8cfzOcycWo5qR5XjLGMLHQe1AVSUPUsR2ur26YfQldab/AMbi5hz4xxVcsmpgWJulWr2Fk7kAAY7cNzqzxRypemRA631phYvCvzvkpJEy0Ckl5CYy4HQELqf02ALfTDbl4VjRUQUqqFUDsFFAfpjDUVFeR9zpgwYMYGGPMhNHSAT2BND9aOPWDAAlZ7lnMZjVJmZo1c1pVB5F32W236+mKniHLeSG/wCLO6t5UZwEY30OlbINULv4sPfG8uk8TwM4VpFOnoSCNwwXvRo+m2M64RwbiTSuVnSKWIB1VowQ4YnSrV0DBTvQIuq745MkGpLlW+7JcuNP1Jsk8wcAzuahTzBYevgIoiWMjbzB6J773XcdRjOMhn5ImkETlkUg6TVEagt+n6Y1H7Rc++qGN/KrRltAN65LHlqvNo2/5vbCtlOAMYpp5UaCGKOQr4gKl3ZSFWm3rURuQbKj12jOL6lRsntkXLuip4NnoJc3HA8TRiW4pGVgNLP5UK/7rURq+XbHXnPkOTh9TtIJ4dWkXepbBIsGwdgdx6dMWWRh4fNl8pMcwYXl0IVKhi0goGSw1R2fMSTQPyOLv7QeZMvPGuVik8VwbZx08o02DWlzqPRTjdVB83Y6pSnxORRzSt7IgcGRWVDJoKkeRIzsT1+Ibna9hi6ymhZHhiVY2KB2AJoDUQNroHr88ZvDG2TVDG1OzqVregfiJXvagj6j1vFvkOKjxiuto2l3ZiPO5DbAbCtye4698ZhO9kQnjjjfLDXf46Gn5Pi8sVLKA6DbUPiHp7H9sS+YM3ljCDPbId1rVTGtha9/bCnlQoQiNQoPUltTMR01Hqces1MCIQ9kRhiLO29/uN9/SsdUpPl1OjhIdXIoPYpOcc682U0RDwokIARF3PYWxs+u/fCpyxDlxKkebLLGAUZwaIJsqx2O3bpt8sNHG89GYyU0ne7B66eg+fX9MeuTOGZPOvLDOr+LqDgjYPGFA0ego36H32OONxcmd3G8CsWJzjpbVJ/DWx64hw5Mvl1ii1aUFDUbPc7k9euOfI2YVUKOQsjuSov4lodN9yN7HbftizzWXRIwiilVQFF9AOnXC1wqLVnozG+l11F1PQx1Rr1NkbduvtjrWkzir0krPnXn5CxHkCoovetIe67WW/6cNmUHlGEjjcbw592YeSUBkPY6VUMPnf8AO8OPCpdSYcfbYP2Rf5h5bzOaZwZ4whtUXwzao1Eiw25NDf22rDBwbLSRQokrq7qK1KukEAnSKs9Foe5F7dMTcGOhzbST2ROhWz/K8pzBny+ZEJN3cQcjVu1W1EEi6I2PftiIvJUwkYrnCqMuhqiBdkJsqWJIsnqwXezth0wY11Z1X+BSEhOS59PhtmYvCDFhWXIdSRpKoTKQqm7qjvv7YncQ5P2hOWlMLQqqqWXXfhilPUU1bEmwR2w04MHVn5+3uFIXIeWnYO2YzLSzNGY1fSFVFb0QGjuBZ712xAynJ06o6nObFi6osQC6zXme2LMNh5QRR3vDlgwLLJbBSExuSXbKiF8wGZS2k+FSqj0SlBgx8wvUWsftgz3J+ZmCmTOh5AR5mhFAKdS6QrDcGybvVt0w54MNZprv/HcKQrTcrTPNBK+a1GMoXbwgGYobpSGpFboVo99zezTgwYm5N7jDBgwYQBgwYMAFfxPKEofCCh2ZAzVuU1rrF/7mqsTFgUMXAAYgAn1C3Q+ln9cdMGFQqOT5ZGYOVUsoIViBYBq6Pa6H6YUvtCgimEUMmZSK3DBG2LE2BRv17e3XDljlmYyysBWqjpJHQ1sf1wpK1Q9VsZdkeUofJDHA3iRroSaydgunVIp8m+9gD1OE5eDS5fMMmZUiRF0KwUqCg/hNkFelG/Y1VY13L5ZsnEuUhE0srgs856KxG7lmsCyNl3rbCXzpnGIUTHzFvw3KuFoHe23WiKHreOHImouLbbf7D5opc21fflfyKWRhR2kQu+ujp1mmB6jse9bbjfFUnE5J1jSYAtG9hgANiD5SBQ22P9+L3i2QkUKwyssWoEl+usdaGkEe9jEJeEKtmVJE2tSy/l3o7kCvpiCbWjOyEMUIdV6f18Kvc0PhIuJe9qD8iReJPEOHmaBo1J1gEoLA1Gj5SSDQPS6264oeUc9HPGI0cmSPYgjSStmmHrXQ0cO+UhAA+XXHc5XE4cEnDJz43tsxGy/Ls33H72YG1IbOVOzkK1P5q6/FvXa/YuHCOTFjzUWcgkKxkajCw6B0IoNfa+4+uJEnHRDsravbt/n5Ylcv8WzE7+eMLHR3ojft3ONRhF9ivEcTPPJdSV1t9otOJwWhwu8nIqZmcFgXZVKit9ILagD8yP29NmXiMulDhd4LkjJmxIdliWxX5mfUvX2W/qR6Y0/bVC/SRufeJaZEWrWFWmcgb9CFUEmqIDX/AMOB+OywNF+PlWVwD4YBGq3VNCSGTzNZbzaQPLuBe0PjR15rM3IUdQEVqHlBUFSB33bvj7PlXkjYPLHpePwpAsNARmzSW50tZJ1G+2226U0pOyeSM2vSaCThPzvM02qd4wojgDPpaNz4yRErJpkBCIwKtQIJPlvriiHGJDmH0TXEvik0NxqdbX4j3UqpIBoGgbBxwgzgOuMTL4EjMzRlbP4ht1DaqCsSeqk+Y17aeRIzUprQ0nM59UVnN6VUsaBJoC9gBZPsBjuZhjLcxMZJmAmZNaurtv1YbFSG0qQoroT9TeOL5yZ8yw8ckiPSxTUBGaABCayPzABjvZPXakslmpNp7GsiUYBJjPeWpGiLBpwwu9ABFGgDZZ2Y9NhtuT7VezcZA74OqjcYtrVUNGI+YzaoCWYKo6kkAD5k7DC1LzMBsWGKDm3j3i5eaFArPLGyAM1CmUgnobrrVb1g6qew+Q0lJQe+PeMwyWezGZny5SVECiPWqzMQgV7fyhNM3iR0vm06eo3x84vkczCuaWPNsGZgMvqmc/hl/FdWJJptzGGAsKi77nGlNULlNQx8ZqxmuQlzDyZISys4jjKzlMwyam1KyNQX8TSARvp1Xvir4fNm4pJknzZt6KFJDIy+YsdpE0dCo2UdDW2+E8ioOVmuLKDj0TjH89xKcZqJY55GqIapHlKLYkvUVRPDc6LGg6bFfSVNLnWgnC5kI76dLGZzrIcszC1HgB4yF0pYH7kWRBys1LxhjoGxj6ZfiImgbxw2lYxJ/pLgPoYlvL4dG1pSTV1Z64uuW/vmW+8PNNHNrH4CtO7DWWdqYlAqitI8qjoaGGpoOU0QyjHlpxjM+ZeKSNmFp/w9IGkTvFoNnU1Kh8SwQKNUV9yRX5jL56WKQRzjUWUhhmXFkFyX+D8MFSo8IWPL7b56iHymtpmAcdQ2E3lLNFIVjzEimZSQfxNZosdNsQCfKQLI7Yl5vmGNX0hh+vph9RLcXKe+b874apIFMwV9LRCTSvuXoEsRVaTt64rYOdIJQEzWX0LYoGpEHbUbUaa69OmPnG+JJKmgtpB2NBf13Fg/XCfxHgryvXihYiRbbWV2+Eeu1b0O+/TEMmWSfpOiKw9Jpx9V767fx+6o2BYgI9MWlNvJQsLfQgdwPTGd8Y5MOt5Z82ZpGfUgYEULuqDUAB6bH0GPHAZTkYihzUkqAUiuBSAbCj16UKuvYYjZ/jzE+LGrSBqVjRpR7Eijfsb8pw5zUlsYw8JHNNRkKvGoSsi+C34ob4oQVI3AAAB3O++J2X5+cipI9f8AERt9ChFfUfpi25Xep1kcaQlsACK9KPtvf0G+LDP8ID51M5BIkdf6wFbvsaHuNuo9fbEIpx1sOP4fp1DG/jXv/wAFXkbmOWXicS6PwSz2ioG6q1aidwA1GxQFb43UNt9MLOXz8YbqoOOnEOY44dmIAq9+/Tp+uOqE6WpCGJxVFjnIi14X+XIpBnmCN+HouQE3vsF6dN7IvsG74kxcyRsrFSCB1I6D039+2IPLOfDZ8hWADRNq3HnKkFa72AX6dvlgTTkijWg0Z7gOXmfxJYldtOmzfTfqLo9Tv2xHk5WyxBAV1vuJHsH13Yj33Bx8wYtSJ2QcryYscgZZ5NANlSF1Xt0cAV3va/cYt85wDLSingjO92Fo2TZ3WiLODBgUUh2cDyxlvCaER0jMHNMwOoUAbu+grEuPhEAUL4SED+JQenqTZOPuDBQiPmuXcs4AMYUa9fktbO4301fU9cVI5FitS00zU1kMVpgDdEBRt0v+zHzBgcUx2yyh5Uyirp8BW8tan8zVWn4juNvSsTOGcIhy4IhjCWbJ6k/MnfH3BgoRyz/BIZQtrpKmwyUpFmyLA6Mev9++Oc3LWWcU8Qb3JN/O72PuMGDBSCyJl+TMqgAVW1Ag6y5J2+dij3FV+2JHDOW4YVdfNJ4h85kN3XTttWDBgpBZ7y3LWVjUqIEIPXWNf0GqyB7DHBeUMoGLeFsTeizp7babqtrr3ODBgpBZ3HLmWogx3ZBJLMT5em5N/vjw3K+VLFvDom7p3A3BBoBgBYO+DBgpBZ0g5cyqfDBHsundQdrJ733O574jy8o5Ug6Y9B7FGIre9gbUb9qrt02wYMFILLHL8MjSIQ6QU0hSCB5qFW1AAk99sRpOW8qVKmCOj6CiPkRuv0rBgw6ArDyJldYb8QqOsZckH3JPm/QjoMc8hyTGP9bLJL5tr26WN63N9T/5v5gxnlXgdstIOWMqpvwg1NqGslgD7Amq9sWeZyqSIUdQysKIP+f3wYMaoRWR8rZNVKjLx0epIs/8x8w+hxWS8pRGbQrukRQMUU97r4msgHb9/Xb5gwnFMdstf/S+V3/C6kmw73uKO+q+nbHTIcvwRG1TURVFzqK1/CWut99sfMGCkKz7xPl+DMMGkQ6h3VipIHYlSMdsrweCJw8cSKwBGoCjTGz87Pc74MGHQH//2Q=="/>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2" name="Imagen 1"/>
          <p:cNvPicPr>
            <a:picLocks noChangeAspect="1"/>
          </p:cNvPicPr>
          <p:nvPr/>
        </p:nvPicPr>
        <p:blipFill>
          <a:blip r:embed="rId2" cstate="print"/>
          <a:stretch>
            <a:fillRect/>
          </a:stretch>
        </p:blipFill>
        <p:spPr>
          <a:xfrm>
            <a:off x="-36512" y="-99392"/>
            <a:ext cx="9289032" cy="7920880"/>
          </a:xfrm>
          <a:prstGeom prst="rect">
            <a:avLst/>
          </a:prstGeom>
        </p:spPr>
      </p:pic>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1520" y="188640"/>
            <a:ext cx="8352928" cy="5112568"/>
          </a:xfrm>
        </p:spPr>
        <p:txBody>
          <a:bodyPr/>
          <a:lstStyle/>
          <a:p>
            <a:pPr marL="0" indent="0" algn="just">
              <a:buNone/>
            </a:pPr>
            <a:endParaRPr lang="es-MX" dirty="0" smtClean="0"/>
          </a:p>
          <a:p>
            <a:pPr algn="just"/>
            <a:r>
              <a:rPr lang="es-MX" dirty="0" smtClean="0"/>
              <a:t>No </a:t>
            </a:r>
            <a:r>
              <a:rPr lang="es-MX" dirty="0"/>
              <a:t>cantemos cualquier canto, algunos cantos, ni de cualquier manera. Cantemos los cantos de pascua, todos los posibles, y hagámoslo bien, acompañándolos</a:t>
            </a:r>
            <a:r>
              <a:rPr lang="es-MX" b="1" i="1" dirty="0"/>
              <a:t> </a:t>
            </a:r>
            <a:r>
              <a:rPr lang="es-MX" dirty="0"/>
              <a:t>«al son de instrumentos, con clarines y al son de trompetas» (Sal 97), «con platillos sonoros, con platillos vibrantes» (Sal 150)</a:t>
            </a:r>
            <a:r>
              <a:rPr lang="es-MX" b="1" i="1" dirty="0"/>
              <a:t>.</a:t>
            </a:r>
            <a:r>
              <a:rPr lang="es-MX" dirty="0"/>
              <a:t> Todo ser que alienta alabe al Señor, porque es la Pascua.</a:t>
            </a:r>
            <a:endParaRPr lang="es-ES_tradnl" dirty="0"/>
          </a:p>
          <a:p>
            <a:endParaRPr lang="es-ES" dirty="0"/>
          </a:p>
        </p:txBody>
      </p:sp>
      <p:pic>
        <p:nvPicPr>
          <p:cNvPr id="2" name="Imagen 1"/>
          <p:cNvPicPr>
            <a:picLocks noChangeAspect="1"/>
          </p:cNvPicPr>
          <p:nvPr/>
        </p:nvPicPr>
        <p:blipFill>
          <a:blip r:embed="rId2" cstate="print"/>
          <a:stretch>
            <a:fillRect/>
          </a:stretch>
        </p:blipFill>
        <p:spPr>
          <a:xfrm>
            <a:off x="2771800" y="3861048"/>
            <a:ext cx="4064000" cy="2717800"/>
          </a:xfrm>
          <a:prstGeom prst="rect">
            <a:avLst/>
          </a:prstGeom>
        </p:spPr>
      </p:pic>
    </p:spTree>
    <p:extLst>
      <p:ext uri="{BB962C8B-B14F-4D97-AF65-F5344CB8AC3E}">
        <p14:creationId xmlns="" xmlns:p14="http://schemas.microsoft.com/office/powerpoint/2010/main" val="33702278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548680"/>
            <a:ext cx="4618856" cy="5400600"/>
          </a:xfrm>
        </p:spPr>
        <p:txBody>
          <a:bodyPr>
            <a:noAutofit/>
          </a:bodyPr>
          <a:lstStyle/>
          <a:p>
            <a:pPr algn="just"/>
            <a:r>
              <a:rPr lang="es-MX" sz="3200" dirty="0"/>
              <a:t>En la Pascua tenemos que conseguir que la liturgia, en su conjunto, suene y resuene como una gran obra sinfónica: la sinfonía de la nueva creación en Cristo, afinados y vibrantes todos sus instrumentos.</a:t>
            </a:r>
            <a:endParaRPr lang="es-ES_tradnl" sz="3200" dirty="0"/>
          </a:p>
          <a:p>
            <a:pPr marL="0" indent="0">
              <a:buNone/>
            </a:pPr>
            <a:endParaRPr lang="es-ES" sz="3200" dirty="0"/>
          </a:p>
        </p:txBody>
      </p:sp>
      <p:pic>
        <p:nvPicPr>
          <p:cNvPr id="2" name="Imagen 1"/>
          <p:cNvPicPr>
            <a:picLocks noChangeAspect="1"/>
          </p:cNvPicPr>
          <p:nvPr/>
        </p:nvPicPr>
        <p:blipFill>
          <a:blip r:embed="rId2" cstate="print"/>
          <a:stretch>
            <a:fillRect/>
          </a:stretch>
        </p:blipFill>
        <p:spPr>
          <a:xfrm>
            <a:off x="5471200" y="764704"/>
            <a:ext cx="3349272" cy="4392488"/>
          </a:xfrm>
          <a:prstGeom prst="rect">
            <a:avLst/>
          </a:prstGeom>
        </p:spPr>
      </p:pic>
    </p:spTree>
    <p:extLst>
      <p:ext uri="{BB962C8B-B14F-4D97-AF65-F5344CB8AC3E}">
        <p14:creationId xmlns="" xmlns:p14="http://schemas.microsoft.com/office/powerpoint/2010/main" val="30058625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548680"/>
            <a:ext cx="8229600" cy="4389120"/>
          </a:xfrm>
        </p:spPr>
        <p:txBody>
          <a:bodyPr/>
          <a:lstStyle/>
          <a:p>
            <a:pPr algn="just"/>
            <a:r>
              <a:rPr lang="es-MX" dirty="0"/>
              <a:t>Una de las acciones principales de la comunidad cristiana durante el tiempo pascual es el canto al Señor resucitado, vivo y glorioso. </a:t>
            </a:r>
            <a:r>
              <a:rPr lang="es-MX" i="1" dirty="0"/>
              <a:t>«Sólo el hombre nuevo puede cantar el cántico nuevo» (San Agustín)</a:t>
            </a:r>
            <a:r>
              <a:rPr lang="es-MX" dirty="0"/>
              <a:t>. La Pascua es la fiesta de las fiestas y </a:t>
            </a:r>
            <a:r>
              <a:rPr lang="es-MX" i="1" dirty="0"/>
              <a:t>«Cristo resucitado - nos dice San Atanasio - viene a animar una gran fiesta en lo más íntimo del hombre».</a:t>
            </a:r>
            <a:endParaRPr lang="es-ES_tradnl" dirty="0"/>
          </a:p>
          <a:p>
            <a:pPr marL="0" indent="0">
              <a:buNone/>
            </a:pPr>
            <a:endParaRPr lang="es-ES" dirty="0"/>
          </a:p>
        </p:txBody>
      </p:sp>
      <p:pic>
        <p:nvPicPr>
          <p:cNvPr id="2" name="Imagen 1"/>
          <p:cNvPicPr>
            <a:picLocks noChangeAspect="1"/>
          </p:cNvPicPr>
          <p:nvPr/>
        </p:nvPicPr>
        <p:blipFill>
          <a:blip r:embed="rId2" cstate="print"/>
          <a:stretch>
            <a:fillRect/>
          </a:stretch>
        </p:blipFill>
        <p:spPr>
          <a:xfrm>
            <a:off x="1835696" y="3600698"/>
            <a:ext cx="5735417" cy="3226172"/>
          </a:xfrm>
          <a:prstGeom prst="rect">
            <a:avLst/>
          </a:prstGeom>
        </p:spPr>
      </p:pic>
    </p:spTree>
    <p:extLst>
      <p:ext uri="{BB962C8B-B14F-4D97-AF65-F5344CB8AC3E}">
        <p14:creationId xmlns="" xmlns:p14="http://schemas.microsoft.com/office/powerpoint/2010/main" val="356663893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880</TotalTime>
  <Words>5224</Words>
  <Application>Microsoft Office PowerPoint</Application>
  <PresentationFormat>Presentación en pantalla (4:3)</PresentationFormat>
  <Paragraphs>112</Paragraphs>
  <Slides>68</Slides>
  <Notes>0</Notes>
  <HiddenSlides>0</HiddenSlides>
  <MMClips>0</MMClips>
  <ScaleCrop>false</ScaleCrop>
  <HeadingPairs>
    <vt:vector size="4" baseType="variant">
      <vt:variant>
        <vt:lpstr>Tema</vt:lpstr>
      </vt:variant>
      <vt:variant>
        <vt:i4>1</vt:i4>
      </vt:variant>
      <vt:variant>
        <vt:lpstr>Títulos de diapositiva</vt:lpstr>
      </vt:variant>
      <vt:variant>
        <vt:i4>68</vt:i4>
      </vt:variant>
    </vt:vector>
  </HeadingPairs>
  <TitlesOfParts>
    <vt:vector size="69" baseType="lpstr">
      <vt:lpstr>Flujo</vt:lpstr>
      <vt:lpstr>LA MÚSICA LITÚRGICA EN LA SOLEMNE VIGILIA PASCUAL </vt:lpstr>
      <vt:lpstr>    INTRODUCCIÓN </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  La celebración de la Vigilia Pascual se desarrolla en cuatro partes:  </vt:lpstr>
      <vt:lpstr>  I LITURGIA DE LA LUZ O LUCERNARIO </vt:lpstr>
      <vt:lpstr>Diapositiva 17</vt:lpstr>
      <vt:lpstr>Diapositiva 18</vt:lpstr>
      <vt:lpstr>Diapositiva 19</vt:lpstr>
      <vt:lpstr>Diapositiva 20</vt:lpstr>
      <vt:lpstr>  II LITURGIA DE LA PALABRA </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III LITURGIA BAUTISMAL </vt:lpstr>
      <vt:lpstr>Diapositiva 41</vt:lpstr>
      <vt:lpstr>Diapositiva 42</vt:lpstr>
      <vt:lpstr>Diapositiva 43</vt:lpstr>
      <vt:lpstr>IV LITURGIA EUCARÍSTICA</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                                                             CONCLUSIÓN </vt:lpstr>
      <vt:lpstr>Diapositiva 57</vt:lpstr>
      <vt:lpstr>Diapositiva 58</vt:lpstr>
      <vt:lpstr>Diapositiva 59</vt:lpstr>
      <vt:lpstr>Diapositiva 60</vt:lpstr>
      <vt:lpstr>Diapositiva 61</vt:lpstr>
      <vt:lpstr>Diapositiva 62</vt:lpstr>
      <vt:lpstr>Diapositiva 63</vt:lpstr>
      <vt:lpstr>Diapositiva 64</vt:lpstr>
      <vt:lpstr>Diapositiva 65</vt:lpstr>
      <vt:lpstr>BIBLIOGRAFÍA </vt:lpstr>
      <vt:lpstr>Diapositiva 67</vt:lpstr>
      <vt:lpstr>Diapositiva 68</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MÚSICA LITÚRGICA EN LA SOLEMNE VIGILIA PASCUAL</dc:title>
  <dc:creator>Erika</dc:creator>
  <cp:lastModifiedBy>Hna</cp:lastModifiedBy>
  <cp:revision>91</cp:revision>
  <dcterms:created xsi:type="dcterms:W3CDTF">2014-02-20T17:55:26Z</dcterms:created>
  <dcterms:modified xsi:type="dcterms:W3CDTF">2014-11-25T16:15:45Z</dcterms:modified>
</cp:coreProperties>
</file>